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4" autoAdjust="0"/>
    <p:restoredTop sz="94660"/>
  </p:normalViewPr>
  <p:slideViewPr>
    <p:cSldViewPr>
      <p:cViewPr>
        <p:scale>
          <a:sx n="46" d="100"/>
          <a:sy n="46" d="100"/>
        </p:scale>
        <p:origin x="-2268" y="-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D017-BF31-4B87-B555-20C398319C04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B68-6930-475F-9743-0F023E7CC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95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D017-BF31-4B87-B555-20C398319C04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B68-6930-475F-9743-0F023E7CC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4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D017-BF31-4B87-B555-20C398319C04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B68-6930-475F-9743-0F023E7CC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24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D017-BF31-4B87-B555-20C398319C04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B68-6930-475F-9743-0F023E7CC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57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D017-BF31-4B87-B555-20C398319C04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B68-6930-475F-9743-0F023E7CC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58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D017-BF31-4B87-B555-20C398319C04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B68-6930-475F-9743-0F023E7CC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6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D017-BF31-4B87-B555-20C398319C04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B68-6930-475F-9743-0F023E7CC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50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D017-BF31-4B87-B555-20C398319C04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B68-6930-475F-9743-0F023E7CC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9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D017-BF31-4B87-B555-20C398319C04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B68-6930-475F-9743-0F023E7CC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0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D017-BF31-4B87-B555-20C398319C04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B68-6930-475F-9743-0F023E7CC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8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D017-BF31-4B87-B555-20C398319C04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AB68-6930-475F-9743-0F023E7CC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21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7D017-BF31-4B87-B555-20C398319C04}" type="datetimeFigureOut">
              <a:rPr lang="en-GB" smtClean="0"/>
              <a:t>07/01/2014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AB68-6930-475F-9743-0F023E7CC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54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>
            <a:noAutofit/>
          </a:bodyPr>
          <a:lstStyle/>
          <a:p>
            <a:r>
              <a:rPr lang="en-GB" sz="6000" dirty="0" err="1" smtClean="0">
                <a:solidFill>
                  <a:srgbClr val="990033"/>
                </a:solidFill>
              </a:rPr>
              <a:t>Orrets</a:t>
            </a:r>
            <a:r>
              <a:rPr lang="en-GB" sz="6000" dirty="0" smtClean="0">
                <a:solidFill>
                  <a:srgbClr val="990033"/>
                </a:solidFill>
              </a:rPr>
              <a:t> Meadow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 smtClean="0"/>
              <a:t> New Behaviour System</a:t>
            </a:r>
            <a:br>
              <a:rPr lang="en-GB" sz="6000" dirty="0" smtClean="0"/>
            </a:br>
            <a:r>
              <a:rPr lang="en-GB" sz="6000" dirty="0"/>
              <a:t/>
            </a:r>
            <a:br>
              <a:rPr lang="en-GB" sz="6000" dirty="0"/>
            </a:br>
            <a:r>
              <a:rPr lang="en-GB" sz="6000" dirty="0" smtClean="0"/>
              <a:t> </a:t>
            </a:r>
            <a:endParaRPr lang="en-GB" sz="6000" dirty="0"/>
          </a:p>
        </p:txBody>
      </p:sp>
      <p:pic>
        <p:nvPicPr>
          <p:cNvPr id="5" name="Picture 2" descr="Orrets Meadow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645024"/>
            <a:ext cx="309634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41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en-GB" sz="2800" dirty="0" smtClean="0"/>
              <a:t>You will all have a star, if you don’t go into ‘</a:t>
            </a:r>
            <a:r>
              <a:rPr lang="en-GB" sz="2800" dirty="0" smtClean="0">
                <a:solidFill>
                  <a:srgbClr val="FF0000"/>
                </a:solidFill>
              </a:rPr>
              <a:t>Planet 5</a:t>
            </a:r>
            <a:r>
              <a:rPr lang="en-GB" sz="2800" dirty="0" smtClean="0"/>
              <a:t>’ or ‘</a:t>
            </a:r>
            <a:r>
              <a:rPr lang="en-GB" sz="2800" dirty="0" smtClean="0">
                <a:solidFill>
                  <a:schemeClr val="accent6"/>
                </a:solidFill>
              </a:rPr>
              <a:t>Time Out Planet</a:t>
            </a:r>
            <a:r>
              <a:rPr lang="en-GB" sz="2800" dirty="0" smtClean="0"/>
              <a:t>’ your name will be put in a draw for a prize at the end of the half term.  This star will also show the children that have behaved brilliantly every half term.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5-Point Star 3"/>
          <p:cNvSpPr/>
          <p:nvPr/>
        </p:nvSpPr>
        <p:spPr>
          <a:xfrm>
            <a:off x="1691680" y="2276872"/>
            <a:ext cx="5760640" cy="417646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707904" y="3429000"/>
            <a:ext cx="18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Tom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6397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What planet are you on?</a:t>
            </a:r>
            <a:endParaRPr lang="en-GB" sz="72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7" name="Picture 3" descr="C:\Users\Roz\AppData\Local\Microsoft\Windows\Temporary Internet Files\Content.IE5\GCZO8PC3\MC9000449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77072"/>
            <a:ext cx="1620317" cy="179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39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will each have an alien</a:t>
            </a:r>
            <a:endParaRPr lang="en-GB" dirty="0"/>
          </a:p>
        </p:txBody>
      </p:sp>
      <p:pic>
        <p:nvPicPr>
          <p:cNvPr id="2050" name="Picture 2" descr="C:\Users\Roz\AppData\Local\Microsoft\Windows\Temporary Internet Files\Content.IE5\0BCPS4D2\dglxasset[1].aspx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700808"/>
            <a:ext cx="2808311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55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You will all start on board the </a:t>
            </a:r>
            <a:r>
              <a:rPr lang="en-GB" dirty="0" err="1" smtClean="0"/>
              <a:t>Orrets</a:t>
            </a:r>
            <a:r>
              <a:rPr lang="en-GB" dirty="0" smtClean="0"/>
              <a:t> Spaceship at the start of each lesson.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C:\Users\Roz\AppData\Local\Microsoft\Windows\Temporary Internet Files\Content.IE5\BS06S1LH\MC9000838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81575"/>
            <a:ext cx="6480720" cy="403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64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If you are not following the class rules you will be moved to ‘</a:t>
            </a:r>
            <a:r>
              <a:rPr lang="en-GB" sz="4000" b="1" dirty="0" smtClean="0">
                <a:solidFill>
                  <a:srgbClr val="7030A0"/>
                </a:solidFill>
              </a:rPr>
              <a:t>Thinking Time Planet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844971" y="1628800"/>
            <a:ext cx="5256584" cy="460851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59832" y="2492896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solidFill>
                  <a:srgbClr val="FFFF00"/>
                </a:solidFill>
              </a:rPr>
              <a:t>?</a:t>
            </a:r>
            <a:endParaRPr lang="en-GB" sz="6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2924944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solidFill>
                  <a:srgbClr val="FFFF00"/>
                </a:solidFill>
              </a:rPr>
              <a:t>?</a:t>
            </a:r>
            <a:endParaRPr lang="en-GB" sz="66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9117" y="4476121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31788" y="1916832"/>
            <a:ext cx="792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FF00"/>
                </a:solidFill>
              </a:rPr>
              <a:t>?</a:t>
            </a:r>
          </a:p>
          <a:p>
            <a:endParaRPr lang="en-GB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5623876" y="4293096"/>
            <a:ext cx="6043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solidFill>
                  <a:srgbClr val="FFFF00"/>
                </a:solidFill>
              </a:rPr>
              <a:t>?</a:t>
            </a:r>
          </a:p>
          <a:p>
            <a:endParaRPr lang="en-GB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5623876" y="2840161"/>
            <a:ext cx="6043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FF00"/>
                </a:solidFill>
              </a:rPr>
              <a:t>?</a:t>
            </a:r>
            <a:endParaRPr lang="en-GB" sz="60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9832" y="3855824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FF00"/>
                </a:solidFill>
              </a:rPr>
              <a:t>?</a:t>
            </a:r>
            <a:endParaRPr lang="en-GB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9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Chance……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This is your chance to sort out your behaviour and move back to the </a:t>
            </a:r>
            <a:r>
              <a:rPr lang="en-GB" dirty="0" err="1" smtClean="0"/>
              <a:t>Orrets</a:t>
            </a:r>
            <a:r>
              <a:rPr lang="en-GB" dirty="0" smtClean="0"/>
              <a:t> Spaceship by doing what you are suppose to be doing!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5122" name="Picture 2" descr="C:\Users\Roz\AppData\Local\Microsoft\Windows\Temporary Internet Files\Content.IE5\BS06S1LH\MC9000838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40968"/>
            <a:ext cx="4743513" cy="350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3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6421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If you continue to not </a:t>
            </a:r>
            <a:r>
              <a:rPr lang="en-GB" dirty="0" smtClean="0"/>
              <a:t>follow </a:t>
            </a:r>
            <a:r>
              <a:rPr lang="en-GB" dirty="0" smtClean="0"/>
              <a:t>the class rules you will be moved to </a:t>
            </a:r>
            <a:r>
              <a:rPr lang="en-GB" dirty="0" smtClean="0">
                <a:solidFill>
                  <a:srgbClr val="C00000"/>
                </a:solidFill>
              </a:rPr>
              <a:t>‘</a:t>
            </a:r>
            <a:r>
              <a:rPr lang="en-GB" b="1" dirty="0" smtClean="0">
                <a:solidFill>
                  <a:srgbClr val="C00000"/>
                </a:solidFill>
              </a:rPr>
              <a:t>Planet 5</a:t>
            </a:r>
            <a:r>
              <a:rPr lang="en-GB" dirty="0" smtClean="0">
                <a:solidFill>
                  <a:srgbClr val="C00000"/>
                </a:solidFill>
              </a:rPr>
              <a:t>’ </a:t>
            </a:r>
            <a:r>
              <a:rPr lang="en-GB" dirty="0" smtClean="0"/>
              <a:t>and will miss 5 minutes of your next playtime. 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411760" y="2132856"/>
            <a:ext cx="4608512" cy="43204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427984" y="2132856"/>
            <a:ext cx="432048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9992" y="3464171"/>
            <a:ext cx="432048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987824" y="3249960"/>
            <a:ext cx="432048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012160" y="3248147"/>
            <a:ext cx="432048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580112" y="4725144"/>
            <a:ext cx="432048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707904" y="4801344"/>
            <a:ext cx="432048" cy="42785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436096" y="2492896"/>
            <a:ext cx="360040" cy="3600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923928" y="2889920"/>
            <a:ext cx="360040" cy="3600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408476" y="3896219"/>
            <a:ext cx="360040" cy="3600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27884" y="4075139"/>
            <a:ext cx="360040" cy="3600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16016" y="5117353"/>
            <a:ext cx="360040" cy="3600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2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If you continue to not follow the rules you will be moved to ‘</a:t>
            </a:r>
            <a:r>
              <a:rPr lang="en-GB" dirty="0" smtClean="0">
                <a:solidFill>
                  <a:schemeClr val="accent6"/>
                </a:solidFill>
              </a:rPr>
              <a:t>Time Out Planet</a:t>
            </a:r>
            <a:r>
              <a:rPr lang="en-GB" dirty="0" smtClean="0"/>
              <a:t>’ you will miss the whole of the next playtime.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699792" y="2708920"/>
            <a:ext cx="4176464" cy="367240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46" name="Picture 2" descr="C:\Users\Roz\AppData\Local\Microsoft\Windows\Temporary Internet Files\Content.IE5\GCZO8PC3\MC9003115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260" y="3626152"/>
            <a:ext cx="1703527" cy="183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17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5400" dirty="0" smtClean="0">
                <a:solidFill>
                  <a:srgbClr val="FF0000"/>
                </a:solidFill>
              </a:rPr>
              <a:t>Playtime 1</a:t>
            </a:r>
            <a:r>
              <a:rPr lang="en-GB" sz="5400" dirty="0" smtClean="0"/>
              <a:t> </a:t>
            </a:r>
          </a:p>
          <a:p>
            <a:pPr marL="0" indent="0" algn="ctr">
              <a:buNone/>
            </a:pPr>
            <a:r>
              <a:rPr lang="en-GB" sz="5400" dirty="0" smtClean="0"/>
              <a:t>Time out room</a:t>
            </a:r>
          </a:p>
          <a:p>
            <a:pPr marL="0" indent="0" algn="ctr">
              <a:buNone/>
            </a:pPr>
            <a:r>
              <a:rPr lang="en-GB" sz="5400" dirty="0" smtClean="0">
                <a:solidFill>
                  <a:srgbClr val="FF0000"/>
                </a:solidFill>
              </a:rPr>
              <a:t>Lunchtime</a:t>
            </a:r>
            <a:r>
              <a:rPr lang="en-GB" sz="5400" dirty="0" smtClean="0"/>
              <a:t> </a:t>
            </a:r>
          </a:p>
          <a:p>
            <a:pPr marL="0" indent="0" algn="ctr">
              <a:buNone/>
            </a:pPr>
            <a:r>
              <a:rPr lang="en-GB" sz="5400" dirty="0" smtClean="0"/>
              <a:t>Mrs Duncan, Mrs Wright, Mrs </a:t>
            </a:r>
            <a:r>
              <a:rPr lang="en-GB" sz="5400" dirty="0" err="1" smtClean="0"/>
              <a:t>Billington</a:t>
            </a:r>
            <a:endParaRPr lang="en-GB" sz="5400" dirty="0" smtClean="0"/>
          </a:p>
          <a:p>
            <a:pPr marL="0" indent="0" algn="ctr">
              <a:buNone/>
            </a:pPr>
            <a:r>
              <a:rPr lang="en-GB" sz="5400" dirty="0" smtClean="0">
                <a:solidFill>
                  <a:srgbClr val="FF0000"/>
                </a:solidFill>
              </a:rPr>
              <a:t>Playtime 2</a:t>
            </a:r>
            <a:r>
              <a:rPr lang="en-GB" sz="5400" dirty="0" smtClean="0"/>
              <a:t> </a:t>
            </a:r>
          </a:p>
          <a:p>
            <a:pPr marL="0" indent="0" algn="ctr">
              <a:buNone/>
            </a:pPr>
            <a:r>
              <a:rPr lang="en-GB" sz="5400" dirty="0" smtClean="0"/>
              <a:t>Time out room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51367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215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Orrets Meadow  New Behaviour System   </vt:lpstr>
      <vt:lpstr>PowerPoint Presentation</vt:lpstr>
      <vt:lpstr>You will each have an alien</vt:lpstr>
      <vt:lpstr>You will all start on board the Orrets Spaceship at the start of each lesson. </vt:lpstr>
      <vt:lpstr>If you are not following the class rules you will be moved to ‘Thinking Time Planet’</vt:lpstr>
      <vt:lpstr>Chance……</vt:lpstr>
      <vt:lpstr>If you continue to not follow the class rules you will be moved to ‘Planet 5’ and will miss 5 minutes of your next playtime.  </vt:lpstr>
      <vt:lpstr>If you continue to not follow the rules you will be moved to ‘Time Out Planet’ you will miss the whole of the next playtime.  </vt:lpstr>
      <vt:lpstr>PowerPoint Presentation</vt:lpstr>
      <vt:lpstr>You will all have a star, if you don’t go into ‘Planet 5’ or ‘Time Out Planet’ your name will be put in a draw for a prize at the end of the half term.  This star will also show the children that have behaved brilliantly every half term.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Orrets Meadow  New Behaviour System</dc:title>
  <dc:creator>Roz</dc:creator>
  <cp:lastModifiedBy>Carolyn Duncan</cp:lastModifiedBy>
  <cp:revision>9</cp:revision>
  <dcterms:created xsi:type="dcterms:W3CDTF">2014-01-05T16:19:08Z</dcterms:created>
  <dcterms:modified xsi:type="dcterms:W3CDTF">2014-01-07T08:10:19Z</dcterms:modified>
</cp:coreProperties>
</file>