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7" r:id="rId4"/>
    <p:sldId id="258" r:id="rId5"/>
    <p:sldId id="259" r:id="rId6"/>
    <p:sldId id="264" r:id="rId7"/>
    <p:sldId id="267" r:id="rId8"/>
    <p:sldId id="268" r:id="rId9"/>
    <p:sldId id="269" r:id="rId10"/>
    <p:sldId id="266" r:id="rId11"/>
    <p:sldId id="260"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E439CA-69B4-4F94-A64A-F2C2EDA942D0}" v="13" dt="2024-03-17T10:23:08.2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na Billington" userId="53fdb275c639cb45" providerId="LiveId" clId="{DDE439CA-69B4-4F94-A64A-F2C2EDA942D0}"/>
    <pc:docChg chg="custSel addSld modSld">
      <pc:chgData name="Lorna Billington" userId="53fdb275c639cb45" providerId="LiveId" clId="{DDE439CA-69B4-4F94-A64A-F2C2EDA942D0}" dt="2024-03-17T10:23:11.144" v="1473" actId="21"/>
      <pc:docMkLst>
        <pc:docMk/>
      </pc:docMkLst>
      <pc:sldChg chg="modSp mod">
        <pc:chgData name="Lorna Billington" userId="53fdb275c639cb45" providerId="LiveId" clId="{DDE439CA-69B4-4F94-A64A-F2C2EDA942D0}" dt="2024-03-17T10:12:38.921" v="1428" actId="207"/>
        <pc:sldMkLst>
          <pc:docMk/>
          <pc:sldMk cId="3139771021" sldId="256"/>
        </pc:sldMkLst>
        <pc:spChg chg="mod">
          <ac:chgData name="Lorna Billington" userId="53fdb275c639cb45" providerId="LiveId" clId="{DDE439CA-69B4-4F94-A64A-F2C2EDA942D0}" dt="2024-03-17T10:12:38.921" v="1428" actId="207"/>
          <ac:spMkLst>
            <pc:docMk/>
            <pc:sldMk cId="3139771021" sldId="256"/>
            <ac:spMk id="2" creationId="{CE5AD949-D076-77A5-3023-0FFCCB35B525}"/>
          </ac:spMkLst>
        </pc:spChg>
      </pc:sldChg>
      <pc:sldChg chg="addSp delSp modSp mod">
        <pc:chgData name="Lorna Billington" userId="53fdb275c639cb45" providerId="LiveId" clId="{DDE439CA-69B4-4F94-A64A-F2C2EDA942D0}" dt="2024-03-17T10:13:35.867" v="1436" actId="207"/>
        <pc:sldMkLst>
          <pc:docMk/>
          <pc:sldMk cId="3995422390" sldId="258"/>
        </pc:sldMkLst>
        <pc:spChg chg="mod">
          <ac:chgData name="Lorna Billington" userId="53fdb275c639cb45" providerId="LiveId" clId="{DDE439CA-69B4-4F94-A64A-F2C2EDA942D0}" dt="2024-03-17T10:13:35.867" v="1436" actId="207"/>
          <ac:spMkLst>
            <pc:docMk/>
            <pc:sldMk cId="3995422390" sldId="258"/>
            <ac:spMk id="7" creationId="{562F35FB-9C27-761F-6B36-0AE7AB2C143E}"/>
          </ac:spMkLst>
        </pc:spChg>
        <pc:spChg chg="add del">
          <ac:chgData name="Lorna Billington" userId="53fdb275c639cb45" providerId="LiveId" clId="{DDE439CA-69B4-4F94-A64A-F2C2EDA942D0}" dt="2024-03-17T10:13:31.304" v="1435" actId="21"/>
          <ac:spMkLst>
            <pc:docMk/>
            <pc:sldMk cId="3995422390" sldId="258"/>
            <ac:spMk id="9" creationId="{C7F3717D-77EF-35C6-5C89-B32D9D70776D}"/>
          </ac:spMkLst>
        </pc:spChg>
        <pc:spChg chg="add mod">
          <ac:chgData name="Lorna Billington" userId="53fdb275c639cb45" providerId="LiveId" clId="{DDE439CA-69B4-4F94-A64A-F2C2EDA942D0}" dt="2024-03-17T10:13:26.899" v="1434" actId="1076"/>
          <ac:spMkLst>
            <pc:docMk/>
            <pc:sldMk cId="3995422390" sldId="258"/>
            <ac:spMk id="11" creationId="{C5C47988-4450-3663-6F0D-81F1B32F3DDB}"/>
          </ac:spMkLst>
        </pc:spChg>
        <pc:picChg chg="mod">
          <ac:chgData name="Lorna Billington" userId="53fdb275c639cb45" providerId="LiveId" clId="{DDE439CA-69B4-4F94-A64A-F2C2EDA942D0}" dt="2024-03-17T10:09:06.440" v="1417" actId="1076"/>
          <ac:picMkLst>
            <pc:docMk/>
            <pc:sldMk cId="3995422390" sldId="258"/>
            <ac:picMk id="2" creationId="{4C6A4FA4-9529-ACA1-3115-4186104A2A98}"/>
          </ac:picMkLst>
        </pc:picChg>
        <pc:picChg chg="mod">
          <ac:chgData name="Lorna Billington" userId="53fdb275c639cb45" providerId="LiveId" clId="{DDE439CA-69B4-4F94-A64A-F2C2EDA942D0}" dt="2024-03-17T10:09:13.735" v="1419" actId="1076"/>
          <ac:picMkLst>
            <pc:docMk/>
            <pc:sldMk cId="3995422390" sldId="258"/>
            <ac:picMk id="4" creationId="{3065C092-6EA8-C8B2-0530-5B3512554435}"/>
          </ac:picMkLst>
        </pc:picChg>
        <pc:picChg chg="del">
          <ac:chgData name="Lorna Billington" userId="53fdb275c639cb45" providerId="LiveId" clId="{DDE439CA-69B4-4F94-A64A-F2C2EDA942D0}" dt="2024-03-17T10:08:35.629" v="1412" actId="21"/>
          <ac:picMkLst>
            <pc:docMk/>
            <pc:sldMk cId="3995422390" sldId="258"/>
            <ac:picMk id="5" creationId="{F94F7232-2EAA-BDF2-A760-08F1113326B6}"/>
          </ac:picMkLst>
        </pc:picChg>
        <pc:picChg chg="add del mod modCrop">
          <ac:chgData name="Lorna Billington" userId="53fdb275c639cb45" providerId="LiveId" clId="{DDE439CA-69B4-4F94-A64A-F2C2EDA942D0}" dt="2024-03-17T10:13:20.805" v="1433" actId="21"/>
          <ac:picMkLst>
            <pc:docMk/>
            <pc:sldMk cId="3995422390" sldId="258"/>
            <ac:picMk id="6" creationId="{09B82C31-1117-4B66-8165-80D04AD726D1}"/>
          </ac:picMkLst>
        </pc:picChg>
      </pc:sldChg>
      <pc:sldChg chg="modSp mod">
        <pc:chgData name="Lorna Billington" userId="53fdb275c639cb45" providerId="LiveId" clId="{DDE439CA-69B4-4F94-A64A-F2C2EDA942D0}" dt="2024-03-17T10:13:52.772" v="1438" actId="113"/>
        <pc:sldMkLst>
          <pc:docMk/>
          <pc:sldMk cId="413121011" sldId="259"/>
        </pc:sldMkLst>
        <pc:spChg chg="mod">
          <ac:chgData name="Lorna Billington" userId="53fdb275c639cb45" providerId="LiveId" clId="{DDE439CA-69B4-4F94-A64A-F2C2EDA942D0}" dt="2024-03-17T10:13:52.772" v="1438" actId="113"/>
          <ac:spMkLst>
            <pc:docMk/>
            <pc:sldMk cId="413121011" sldId="259"/>
            <ac:spMk id="11" creationId="{45AEF56D-F164-8E39-CD44-CB3725EE254C}"/>
          </ac:spMkLst>
        </pc:spChg>
      </pc:sldChg>
      <pc:sldChg chg="modSp mod">
        <pc:chgData name="Lorna Billington" userId="53fdb275c639cb45" providerId="LiveId" clId="{DDE439CA-69B4-4F94-A64A-F2C2EDA942D0}" dt="2024-03-17T10:14:24.447" v="1442" actId="207"/>
        <pc:sldMkLst>
          <pc:docMk/>
          <pc:sldMk cId="4168227524" sldId="260"/>
        </pc:sldMkLst>
        <pc:spChg chg="mod">
          <ac:chgData name="Lorna Billington" userId="53fdb275c639cb45" providerId="LiveId" clId="{DDE439CA-69B4-4F94-A64A-F2C2EDA942D0}" dt="2024-03-17T10:14:24.447" v="1442" actId="207"/>
          <ac:spMkLst>
            <pc:docMk/>
            <pc:sldMk cId="4168227524" sldId="260"/>
            <ac:spMk id="2" creationId="{ED0964F4-7CFC-BE38-BF71-766D4A669863}"/>
          </ac:spMkLst>
        </pc:spChg>
      </pc:sldChg>
      <pc:sldChg chg="modSp mod">
        <pc:chgData name="Lorna Billington" userId="53fdb275c639cb45" providerId="LiveId" clId="{DDE439CA-69B4-4F94-A64A-F2C2EDA942D0}" dt="2024-03-17T10:12:51.535" v="1429" actId="20578"/>
        <pc:sldMkLst>
          <pc:docMk/>
          <pc:sldMk cId="2703392616" sldId="262"/>
        </pc:sldMkLst>
        <pc:spChg chg="mod">
          <ac:chgData name="Lorna Billington" userId="53fdb275c639cb45" providerId="LiveId" clId="{DDE439CA-69B4-4F94-A64A-F2C2EDA942D0}" dt="2024-03-17T10:12:51.535" v="1429" actId="20578"/>
          <ac:spMkLst>
            <pc:docMk/>
            <pc:sldMk cId="2703392616" sldId="262"/>
            <ac:spMk id="2" creationId="{DA4A6CB1-619A-AF0D-7E29-03ABD9F117E7}"/>
          </ac:spMkLst>
        </pc:spChg>
        <pc:spChg chg="mod">
          <ac:chgData name="Lorna Billington" userId="53fdb275c639cb45" providerId="LiveId" clId="{DDE439CA-69B4-4F94-A64A-F2C2EDA942D0}" dt="2024-03-17T10:12:28.609" v="1427" actId="207"/>
          <ac:spMkLst>
            <pc:docMk/>
            <pc:sldMk cId="2703392616" sldId="262"/>
            <ac:spMk id="3" creationId="{1DE60183-4706-0701-1195-1093F4E0229A}"/>
          </ac:spMkLst>
        </pc:spChg>
      </pc:sldChg>
      <pc:sldChg chg="addSp modSp new mod">
        <pc:chgData name="Lorna Billington" userId="53fdb275c639cb45" providerId="LiveId" clId="{DDE439CA-69B4-4F94-A64A-F2C2EDA942D0}" dt="2024-03-17T10:14:39.520" v="1444" actId="207"/>
        <pc:sldMkLst>
          <pc:docMk/>
          <pc:sldMk cId="3657405384" sldId="265"/>
        </pc:sldMkLst>
        <pc:spChg chg="mod">
          <ac:chgData name="Lorna Billington" userId="53fdb275c639cb45" providerId="LiveId" clId="{DDE439CA-69B4-4F94-A64A-F2C2EDA942D0}" dt="2024-03-17T10:14:33.509" v="1443" actId="207"/>
          <ac:spMkLst>
            <pc:docMk/>
            <pc:sldMk cId="3657405384" sldId="265"/>
            <ac:spMk id="2" creationId="{7DFE1B84-07ED-1692-AC78-9D0D719E7B35}"/>
          </ac:spMkLst>
        </pc:spChg>
        <pc:spChg chg="add mod">
          <ac:chgData name="Lorna Billington" userId="53fdb275c639cb45" providerId="LiveId" clId="{DDE439CA-69B4-4F94-A64A-F2C2EDA942D0}" dt="2024-03-17T10:14:39.520" v="1444" actId="207"/>
          <ac:spMkLst>
            <pc:docMk/>
            <pc:sldMk cId="3657405384" sldId="265"/>
            <ac:spMk id="3" creationId="{6A503B77-652D-50B9-F4F3-6BDA60EBCFC2}"/>
          </ac:spMkLst>
        </pc:spChg>
        <pc:picChg chg="add mod">
          <ac:chgData name="Lorna Billington" userId="53fdb275c639cb45" providerId="LiveId" clId="{DDE439CA-69B4-4F94-A64A-F2C2EDA942D0}" dt="2024-03-17T09:56:35.798" v="620" actId="1076"/>
          <ac:picMkLst>
            <pc:docMk/>
            <pc:sldMk cId="3657405384" sldId="265"/>
            <ac:picMk id="4" creationId="{BCFA754A-E355-9A81-E754-DF69C7B4FE4A}"/>
          </ac:picMkLst>
        </pc:picChg>
      </pc:sldChg>
      <pc:sldChg chg="addSp modSp new mod">
        <pc:chgData name="Lorna Billington" userId="53fdb275c639cb45" providerId="LiveId" clId="{DDE439CA-69B4-4F94-A64A-F2C2EDA942D0}" dt="2024-03-17T10:14:15.655" v="1441" actId="207"/>
        <pc:sldMkLst>
          <pc:docMk/>
          <pc:sldMk cId="3518768099" sldId="266"/>
        </pc:sldMkLst>
        <pc:spChg chg="mod">
          <ac:chgData name="Lorna Billington" userId="53fdb275c639cb45" providerId="LiveId" clId="{DDE439CA-69B4-4F94-A64A-F2C2EDA942D0}" dt="2024-03-17T10:14:10.107" v="1440" actId="1076"/>
          <ac:spMkLst>
            <pc:docMk/>
            <pc:sldMk cId="3518768099" sldId="266"/>
            <ac:spMk id="2" creationId="{0518B653-88A6-2E39-613A-7D0A787DAA7B}"/>
          </ac:spMkLst>
        </pc:spChg>
        <pc:spChg chg="add mod">
          <ac:chgData name="Lorna Billington" userId="53fdb275c639cb45" providerId="LiveId" clId="{DDE439CA-69B4-4F94-A64A-F2C2EDA942D0}" dt="2024-03-17T10:14:15.655" v="1441" actId="207"/>
          <ac:spMkLst>
            <pc:docMk/>
            <pc:sldMk cId="3518768099" sldId="266"/>
            <ac:spMk id="3" creationId="{EE509EA5-03A8-DA09-8C9B-671DBDFB2400}"/>
          </ac:spMkLst>
        </pc:spChg>
      </pc:sldChg>
      <pc:sldChg chg="addSp modSp new mod">
        <pc:chgData name="Lorna Billington" userId="53fdb275c639cb45" providerId="LiveId" clId="{DDE439CA-69B4-4F94-A64A-F2C2EDA942D0}" dt="2024-03-17T10:11:34.481" v="1424" actId="207"/>
        <pc:sldMkLst>
          <pc:docMk/>
          <pc:sldMk cId="2894017143" sldId="267"/>
        </pc:sldMkLst>
        <pc:picChg chg="add mod modCrop">
          <ac:chgData name="Lorna Billington" userId="53fdb275c639cb45" providerId="LiveId" clId="{DDE439CA-69B4-4F94-A64A-F2C2EDA942D0}" dt="2024-03-17T10:11:34.481" v="1424" actId="207"/>
          <ac:picMkLst>
            <pc:docMk/>
            <pc:sldMk cId="2894017143" sldId="267"/>
            <ac:picMk id="3" creationId="{79AC6916-D5F7-E9DF-F249-9D37347452A1}"/>
          </ac:picMkLst>
        </pc:picChg>
      </pc:sldChg>
      <pc:sldChg chg="addSp delSp modSp new mod">
        <pc:chgData name="Lorna Billington" userId="53fdb275c639cb45" providerId="LiveId" clId="{DDE439CA-69B4-4F94-A64A-F2C2EDA942D0}" dt="2024-03-17T10:22:02.723" v="1465" actId="1076"/>
        <pc:sldMkLst>
          <pc:docMk/>
          <pc:sldMk cId="4203321532" sldId="268"/>
        </pc:sldMkLst>
        <pc:spChg chg="add del">
          <ac:chgData name="Lorna Billington" userId="53fdb275c639cb45" providerId="LiveId" clId="{DDE439CA-69B4-4F94-A64A-F2C2EDA942D0}" dt="2024-03-17T10:20:36.064" v="1456" actId="21"/>
          <ac:spMkLst>
            <pc:docMk/>
            <pc:sldMk cId="4203321532" sldId="268"/>
            <ac:spMk id="5" creationId="{3F5731A9-EAC4-5314-0C87-F0075529A97E}"/>
          </ac:spMkLst>
        </pc:spChg>
        <pc:spChg chg="add">
          <ac:chgData name="Lorna Billington" userId="53fdb275c639cb45" providerId="LiveId" clId="{DDE439CA-69B4-4F94-A64A-F2C2EDA942D0}" dt="2024-03-17T10:21:07.410" v="1457"/>
          <ac:spMkLst>
            <pc:docMk/>
            <pc:sldMk cId="4203321532" sldId="268"/>
            <ac:spMk id="6" creationId="{D60EF790-8924-3318-E173-358C53D5EFF0}"/>
          </ac:spMkLst>
        </pc:spChg>
        <pc:spChg chg="add">
          <ac:chgData name="Lorna Billington" userId="53fdb275c639cb45" providerId="LiveId" clId="{DDE439CA-69B4-4F94-A64A-F2C2EDA942D0}" dt="2024-03-17T10:21:07.410" v="1457"/>
          <ac:spMkLst>
            <pc:docMk/>
            <pc:sldMk cId="4203321532" sldId="268"/>
            <ac:spMk id="7" creationId="{3073A5C7-C4B3-98EC-4A83-8B44E50211A9}"/>
          </ac:spMkLst>
        </pc:spChg>
        <pc:picChg chg="add del mod modCrop">
          <ac:chgData name="Lorna Billington" userId="53fdb275c639cb45" providerId="LiveId" clId="{DDE439CA-69B4-4F94-A64A-F2C2EDA942D0}" dt="2024-03-17T10:20:25.915" v="1455" actId="21"/>
          <ac:picMkLst>
            <pc:docMk/>
            <pc:sldMk cId="4203321532" sldId="268"/>
            <ac:picMk id="3" creationId="{E640F08F-939D-5820-7C0E-E015EFC155DA}"/>
          </ac:picMkLst>
        </pc:picChg>
        <pc:picChg chg="add mod">
          <ac:chgData name="Lorna Billington" userId="53fdb275c639cb45" providerId="LiveId" clId="{DDE439CA-69B4-4F94-A64A-F2C2EDA942D0}" dt="2024-03-17T10:22:02.723" v="1465" actId="1076"/>
          <ac:picMkLst>
            <pc:docMk/>
            <pc:sldMk cId="4203321532" sldId="268"/>
            <ac:picMk id="8" creationId="{93FF6CA9-FF22-95C2-1563-E5A0F54B56E2}"/>
          </ac:picMkLst>
        </pc:picChg>
        <pc:picChg chg="add">
          <ac:chgData name="Lorna Billington" userId="53fdb275c639cb45" providerId="LiveId" clId="{DDE439CA-69B4-4F94-A64A-F2C2EDA942D0}" dt="2024-03-17T10:21:07.410" v="1457"/>
          <ac:picMkLst>
            <pc:docMk/>
            <pc:sldMk cId="4203321532" sldId="268"/>
            <ac:picMk id="2049" creationId="{ABEB03C5-DC89-943D-C954-C19A3BC5D5D3}"/>
          </ac:picMkLst>
        </pc:picChg>
      </pc:sldChg>
      <pc:sldChg chg="addSp delSp modSp new mod">
        <pc:chgData name="Lorna Billington" userId="53fdb275c639cb45" providerId="LiveId" clId="{DDE439CA-69B4-4F94-A64A-F2C2EDA942D0}" dt="2024-03-17T10:23:11.144" v="1473" actId="21"/>
        <pc:sldMkLst>
          <pc:docMk/>
          <pc:sldMk cId="1130502596" sldId="269"/>
        </pc:sldMkLst>
        <pc:spChg chg="add del mod">
          <ac:chgData name="Lorna Billington" userId="53fdb275c639cb45" providerId="LiveId" clId="{DDE439CA-69B4-4F94-A64A-F2C2EDA942D0}" dt="2024-03-17T10:23:11.144" v="1473" actId="21"/>
          <ac:spMkLst>
            <pc:docMk/>
            <pc:sldMk cId="1130502596" sldId="269"/>
            <ac:spMk id="4" creationId="{11A85FF1-4D38-98A9-6CB5-D996DE0B47C6}"/>
          </ac:spMkLst>
        </pc:spChg>
        <pc:picChg chg="add mod">
          <ac:chgData name="Lorna Billington" userId="53fdb275c639cb45" providerId="LiveId" clId="{DDE439CA-69B4-4F94-A64A-F2C2EDA942D0}" dt="2024-03-17T10:22:43.546" v="1471" actId="1076"/>
          <ac:picMkLst>
            <pc:docMk/>
            <pc:sldMk cId="1130502596" sldId="269"/>
            <ac:picMk id="3" creationId="{098CE2F0-1FEC-C872-F01F-E1DA9572EB5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1F99F-7E3A-ED6C-CB9F-B2049F74771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F0FD06E9-7478-1198-07B1-1A6CC1E93A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8737EAFF-A7BC-651E-8BB8-B6B9822B5D2F}"/>
              </a:ext>
            </a:extLst>
          </p:cNvPr>
          <p:cNvSpPr>
            <a:spLocks noGrp="1"/>
          </p:cNvSpPr>
          <p:nvPr>
            <p:ph type="dt" sz="half" idx="10"/>
          </p:nvPr>
        </p:nvSpPr>
        <p:spPr/>
        <p:txBody>
          <a:bodyPr/>
          <a:lstStyle/>
          <a:p>
            <a:fld id="{FBA4A302-F613-4EDB-950F-A2353B056099}" type="datetimeFigureOut">
              <a:rPr lang="en-GB" smtClean="0"/>
              <a:t>17/03/2024</a:t>
            </a:fld>
            <a:endParaRPr lang="en-GB"/>
          </a:p>
        </p:txBody>
      </p:sp>
      <p:sp>
        <p:nvSpPr>
          <p:cNvPr id="5" name="Footer Placeholder 4">
            <a:extLst>
              <a:ext uri="{FF2B5EF4-FFF2-40B4-BE49-F238E27FC236}">
                <a16:creationId xmlns:a16="http://schemas.microsoft.com/office/drawing/2014/main" id="{7F2E0AEA-97E0-6E54-DEFE-D107ADE4A3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F5E9D3-217B-87C4-0A7B-C338F7FCB327}"/>
              </a:ext>
            </a:extLst>
          </p:cNvPr>
          <p:cNvSpPr>
            <a:spLocks noGrp="1"/>
          </p:cNvSpPr>
          <p:nvPr>
            <p:ph type="sldNum" sz="quarter" idx="12"/>
          </p:nvPr>
        </p:nvSpPr>
        <p:spPr/>
        <p:txBody>
          <a:bodyPr/>
          <a:lstStyle/>
          <a:p>
            <a:fld id="{1FF97FC9-3658-45E5-9B42-F502653DA2E5}" type="slidenum">
              <a:rPr lang="en-GB" smtClean="0"/>
              <a:t>‹#›</a:t>
            </a:fld>
            <a:endParaRPr lang="en-GB"/>
          </a:p>
        </p:txBody>
      </p:sp>
    </p:spTree>
    <p:extLst>
      <p:ext uri="{BB962C8B-B14F-4D97-AF65-F5344CB8AC3E}">
        <p14:creationId xmlns:p14="http://schemas.microsoft.com/office/powerpoint/2010/main" val="421558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2849F-5D94-2135-C045-1B8D55125DA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EE1FC75-A21E-1CBB-C477-511B382FFE2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9B850EA-53EC-8DA8-AEBF-4123228114F7}"/>
              </a:ext>
            </a:extLst>
          </p:cNvPr>
          <p:cNvSpPr>
            <a:spLocks noGrp="1"/>
          </p:cNvSpPr>
          <p:nvPr>
            <p:ph type="dt" sz="half" idx="10"/>
          </p:nvPr>
        </p:nvSpPr>
        <p:spPr/>
        <p:txBody>
          <a:bodyPr/>
          <a:lstStyle/>
          <a:p>
            <a:fld id="{FBA4A302-F613-4EDB-950F-A2353B056099}" type="datetimeFigureOut">
              <a:rPr lang="en-GB" smtClean="0"/>
              <a:t>17/03/2024</a:t>
            </a:fld>
            <a:endParaRPr lang="en-GB"/>
          </a:p>
        </p:txBody>
      </p:sp>
      <p:sp>
        <p:nvSpPr>
          <p:cNvPr id="5" name="Footer Placeholder 4">
            <a:extLst>
              <a:ext uri="{FF2B5EF4-FFF2-40B4-BE49-F238E27FC236}">
                <a16:creationId xmlns:a16="http://schemas.microsoft.com/office/drawing/2014/main" id="{499C8C8D-5BEA-1079-7E3E-0E40DBDB07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3B168C-BE76-398F-AA6E-DADE31A3C4E4}"/>
              </a:ext>
            </a:extLst>
          </p:cNvPr>
          <p:cNvSpPr>
            <a:spLocks noGrp="1"/>
          </p:cNvSpPr>
          <p:nvPr>
            <p:ph type="sldNum" sz="quarter" idx="12"/>
          </p:nvPr>
        </p:nvSpPr>
        <p:spPr/>
        <p:txBody>
          <a:bodyPr/>
          <a:lstStyle/>
          <a:p>
            <a:fld id="{1FF97FC9-3658-45E5-9B42-F502653DA2E5}" type="slidenum">
              <a:rPr lang="en-GB" smtClean="0"/>
              <a:t>‹#›</a:t>
            </a:fld>
            <a:endParaRPr lang="en-GB"/>
          </a:p>
        </p:txBody>
      </p:sp>
    </p:spTree>
    <p:extLst>
      <p:ext uri="{BB962C8B-B14F-4D97-AF65-F5344CB8AC3E}">
        <p14:creationId xmlns:p14="http://schemas.microsoft.com/office/powerpoint/2010/main" val="794034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303D7C-98BD-72BD-621B-F4E5F158543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1CDDFF8-4D83-CEA8-04E6-083C0E7C008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F59D0A4-BE94-FA21-AC66-C8735F2A1950}"/>
              </a:ext>
            </a:extLst>
          </p:cNvPr>
          <p:cNvSpPr>
            <a:spLocks noGrp="1"/>
          </p:cNvSpPr>
          <p:nvPr>
            <p:ph type="dt" sz="half" idx="10"/>
          </p:nvPr>
        </p:nvSpPr>
        <p:spPr/>
        <p:txBody>
          <a:bodyPr/>
          <a:lstStyle/>
          <a:p>
            <a:fld id="{FBA4A302-F613-4EDB-950F-A2353B056099}" type="datetimeFigureOut">
              <a:rPr lang="en-GB" smtClean="0"/>
              <a:t>17/03/2024</a:t>
            </a:fld>
            <a:endParaRPr lang="en-GB"/>
          </a:p>
        </p:txBody>
      </p:sp>
      <p:sp>
        <p:nvSpPr>
          <p:cNvPr id="5" name="Footer Placeholder 4">
            <a:extLst>
              <a:ext uri="{FF2B5EF4-FFF2-40B4-BE49-F238E27FC236}">
                <a16:creationId xmlns:a16="http://schemas.microsoft.com/office/drawing/2014/main" id="{CE937DA4-4773-13C2-6552-D6D51FEE0A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A40D0C-8D0B-A9D5-EDE5-BDAC8075F027}"/>
              </a:ext>
            </a:extLst>
          </p:cNvPr>
          <p:cNvSpPr>
            <a:spLocks noGrp="1"/>
          </p:cNvSpPr>
          <p:nvPr>
            <p:ph type="sldNum" sz="quarter" idx="12"/>
          </p:nvPr>
        </p:nvSpPr>
        <p:spPr/>
        <p:txBody>
          <a:bodyPr/>
          <a:lstStyle/>
          <a:p>
            <a:fld id="{1FF97FC9-3658-45E5-9B42-F502653DA2E5}" type="slidenum">
              <a:rPr lang="en-GB" smtClean="0"/>
              <a:t>‹#›</a:t>
            </a:fld>
            <a:endParaRPr lang="en-GB"/>
          </a:p>
        </p:txBody>
      </p:sp>
    </p:spTree>
    <p:extLst>
      <p:ext uri="{BB962C8B-B14F-4D97-AF65-F5344CB8AC3E}">
        <p14:creationId xmlns:p14="http://schemas.microsoft.com/office/powerpoint/2010/main" val="3465754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D6C2A-B244-4BEE-B69D-E3B6CDB3030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B0514F9-0ED6-9ADB-5D87-B763A46C839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D7BEBB6-8EC4-6C5B-3D59-429EE695C8D2}"/>
              </a:ext>
            </a:extLst>
          </p:cNvPr>
          <p:cNvSpPr>
            <a:spLocks noGrp="1"/>
          </p:cNvSpPr>
          <p:nvPr>
            <p:ph type="dt" sz="half" idx="10"/>
          </p:nvPr>
        </p:nvSpPr>
        <p:spPr/>
        <p:txBody>
          <a:bodyPr/>
          <a:lstStyle/>
          <a:p>
            <a:fld id="{FBA4A302-F613-4EDB-950F-A2353B056099}" type="datetimeFigureOut">
              <a:rPr lang="en-GB" smtClean="0"/>
              <a:t>17/03/2024</a:t>
            </a:fld>
            <a:endParaRPr lang="en-GB"/>
          </a:p>
        </p:txBody>
      </p:sp>
      <p:sp>
        <p:nvSpPr>
          <p:cNvPr id="5" name="Footer Placeholder 4">
            <a:extLst>
              <a:ext uri="{FF2B5EF4-FFF2-40B4-BE49-F238E27FC236}">
                <a16:creationId xmlns:a16="http://schemas.microsoft.com/office/drawing/2014/main" id="{3ABD4040-667B-3D86-5306-9F1AE63701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EFDC87-AC15-6D42-1C01-38B5351E4B43}"/>
              </a:ext>
            </a:extLst>
          </p:cNvPr>
          <p:cNvSpPr>
            <a:spLocks noGrp="1"/>
          </p:cNvSpPr>
          <p:nvPr>
            <p:ph type="sldNum" sz="quarter" idx="12"/>
          </p:nvPr>
        </p:nvSpPr>
        <p:spPr/>
        <p:txBody>
          <a:bodyPr/>
          <a:lstStyle/>
          <a:p>
            <a:fld id="{1FF97FC9-3658-45E5-9B42-F502653DA2E5}" type="slidenum">
              <a:rPr lang="en-GB" smtClean="0"/>
              <a:t>‹#›</a:t>
            </a:fld>
            <a:endParaRPr lang="en-GB"/>
          </a:p>
        </p:txBody>
      </p:sp>
    </p:spTree>
    <p:extLst>
      <p:ext uri="{BB962C8B-B14F-4D97-AF65-F5344CB8AC3E}">
        <p14:creationId xmlns:p14="http://schemas.microsoft.com/office/powerpoint/2010/main" val="3130889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AA92B-E610-93A9-C4C6-7ABBA40F43A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A280A32-FDD1-7272-65EB-F7D6A412D59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D8F7BDD-FE08-E56E-2DED-FAA75F2B3830}"/>
              </a:ext>
            </a:extLst>
          </p:cNvPr>
          <p:cNvSpPr>
            <a:spLocks noGrp="1"/>
          </p:cNvSpPr>
          <p:nvPr>
            <p:ph type="dt" sz="half" idx="10"/>
          </p:nvPr>
        </p:nvSpPr>
        <p:spPr/>
        <p:txBody>
          <a:bodyPr/>
          <a:lstStyle/>
          <a:p>
            <a:fld id="{FBA4A302-F613-4EDB-950F-A2353B056099}" type="datetimeFigureOut">
              <a:rPr lang="en-GB" smtClean="0"/>
              <a:t>17/03/2024</a:t>
            </a:fld>
            <a:endParaRPr lang="en-GB"/>
          </a:p>
        </p:txBody>
      </p:sp>
      <p:sp>
        <p:nvSpPr>
          <p:cNvPr id="5" name="Footer Placeholder 4">
            <a:extLst>
              <a:ext uri="{FF2B5EF4-FFF2-40B4-BE49-F238E27FC236}">
                <a16:creationId xmlns:a16="http://schemas.microsoft.com/office/drawing/2014/main" id="{48515705-09FA-F60A-1799-A2532C808E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3454BB-A2D8-71F5-0110-85B42382B6B2}"/>
              </a:ext>
            </a:extLst>
          </p:cNvPr>
          <p:cNvSpPr>
            <a:spLocks noGrp="1"/>
          </p:cNvSpPr>
          <p:nvPr>
            <p:ph type="sldNum" sz="quarter" idx="12"/>
          </p:nvPr>
        </p:nvSpPr>
        <p:spPr/>
        <p:txBody>
          <a:bodyPr/>
          <a:lstStyle/>
          <a:p>
            <a:fld id="{1FF97FC9-3658-45E5-9B42-F502653DA2E5}" type="slidenum">
              <a:rPr lang="en-GB" smtClean="0"/>
              <a:t>‹#›</a:t>
            </a:fld>
            <a:endParaRPr lang="en-GB"/>
          </a:p>
        </p:txBody>
      </p:sp>
    </p:spTree>
    <p:extLst>
      <p:ext uri="{BB962C8B-B14F-4D97-AF65-F5344CB8AC3E}">
        <p14:creationId xmlns:p14="http://schemas.microsoft.com/office/powerpoint/2010/main" val="772914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A693E-9639-3CA1-2A5E-E6921FF1ED2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CDCBF5F-59FE-A116-347D-DF39BE107E0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432F6D5-140F-6FFC-1E21-79D88C48632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84D379EB-9DE8-EE3B-B6B3-93C6E68C0FAC}"/>
              </a:ext>
            </a:extLst>
          </p:cNvPr>
          <p:cNvSpPr>
            <a:spLocks noGrp="1"/>
          </p:cNvSpPr>
          <p:nvPr>
            <p:ph type="dt" sz="half" idx="10"/>
          </p:nvPr>
        </p:nvSpPr>
        <p:spPr/>
        <p:txBody>
          <a:bodyPr/>
          <a:lstStyle/>
          <a:p>
            <a:fld id="{FBA4A302-F613-4EDB-950F-A2353B056099}" type="datetimeFigureOut">
              <a:rPr lang="en-GB" smtClean="0"/>
              <a:t>17/03/2024</a:t>
            </a:fld>
            <a:endParaRPr lang="en-GB"/>
          </a:p>
        </p:txBody>
      </p:sp>
      <p:sp>
        <p:nvSpPr>
          <p:cNvPr id="6" name="Footer Placeholder 5">
            <a:extLst>
              <a:ext uri="{FF2B5EF4-FFF2-40B4-BE49-F238E27FC236}">
                <a16:creationId xmlns:a16="http://schemas.microsoft.com/office/drawing/2014/main" id="{C17F3779-ECD1-A964-A36F-07D848FD89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FDADD2-8483-08EB-DEFA-46F4814CDEE5}"/>
              </a:ext>
            </a:extLst>
          </p:cNvPr>
          <p:cNvSpPr>
            <a:spLocks noGrp="1"/>
          </p:cNvSpPr>
          <p:nvPr>
            <p:ph type="sldNum" sz="quarter" idx="12"/>
          </p:nvPr>
        </p:nvSpPr>
        <p:spPr/>
        <p:txBody>
          <a:bodyPr/>
          <a:lstStyle/>
          <a:p>
            <a:fld id="{1FF97FC9-3658-45E5-9B42-F502653DA2E5}" type="slidenum">
              <a:rPr lang="en-GB" smtClean="0"/>
              <a:t>‹#›</a:t>
            </a:fld>
            <a:endParaRPr lang="en-GB"/>
          </a:p>
        </p:txBody>
      </p:sp>
    </p:spTree>
    <p:extLst>
      <p:ext uri="{BB962C8B-B14F-4D97-AF65-F5344CB8AC3E}">
        <p14:creationId xmlns:p14="http://schemas.microsoft.com/office/powerpoint/2010/main" val="3394924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B9EB-2053-BEEB-EA3D-12D54FBEF659}"/>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9D349575-A1AB-EAE5-419E-16DDFAA6BE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9D0A9C3-B335-B47D-7029-5E39F834C6F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B69AC779-0837-12A3-F71B-BBE31DC368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9291ACD-B815-7FC7-3F3B-A95EDE47198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D5D6B41-412B-BDF4-E165-5377C5EB7B91}"/>
              </a:ext>
            </a:extLst>
          </p:cNvPr>
          <p:cNvSpPr>
            <a:spLocks noGrp="1"/>
          </p:cNvSpPr>
          <p:nvPr>
            <p:ph type="dt" sz="half" idx="10"/>
          </p:nvPr>
        </p:nvSpPr>
        <p:spPr/>
        <p:txBody>
          <a:bodyPr/>
          <a:lstStyle/>
          <a:p>
            <a:fld id="{FBA4A302-F613-4EDB-950F-A2353B056099}" type="datetimeFigureOut">
              <a:rPr lang="en-GB" smtClean="0"/>
              <a:t>17/03/2024</a:t>
            </a:fld>
            <a:endParaRPr lang="en-GB"/>
          </a:p>
        </p:txBody>
      </p:sp>
      <p:sp>
        <p:nvSpPr>
          <p:cNvPr id="8" name="Footer Placeholder 7">
            <a:extLst>
              <a:ext uri="{FF2B5EF4-FFF2-40B4-BE49-F238E27FC236}">
                <a16:creationId xmlns:a16="http://schemas.microsoft.com/office/drawing/2014/main" id="{750BB952-D166-C03A-4DA0-9C538B1349A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6B11EA1-78FE-04D5-2534-BEA53787B334}"/>
              </a:ext>
            </a:extLst>
          </p:cNvPr>
          <p:cNvSpPr>
            <a:spLocks noGrp="1"/>
          </p:cNvSpPr>
          <p:nvPr>
            <p:ph type="sldNum" sz="quarter" idx="12"/>
          </p:nvPr>
        </p:nvSpPr>
        <p:spPr/>
        <p:txBody>
          <a:bodyPr/>
          <a:lstStyle/>
          <a:p>
            <a:fld id="{1FF97FC9-3658-45E5-9B42-F502653DA2E5}" type="slidenum">
              <a:rPr lang="en-GB" smtClean="0"/>
              <a:t>‹#›</a:t>
            </a:fld>
            <a:endParaRPr lang="en-GB"/>
          </a:p>
        </p:txBody>
      </p:sp>
    </p:spTree>
    <p:extLst>
      <p:ext uri="{BB962C8B-B14F-4D97-AF65-F5344CB8AC3E}">
        <p14:creationId xmlns:p14="http://schemas.microsoft.com/office/powerpoint/2010/main" val="1858053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83933-5F94-3925-0008-566BB61CB5AC}"/>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F1D8469-B02C-2949-C66B-5069599BE784}"/>
              </a:ext>
            </a:extLst>
          </p:cNvPr>
          <p:cNvSpPr>
            <a:spLocks noGrp="1"/>
          </p:cNvSpPr>
          <p:nvPr>
            <p:ph type="dt" sz="half" idx="10"/>
          </p:nvPr>
        </p:nvSpPr>
        <p:spPr/>
        <p:txBody>
          <a:bodyPr/>
          <a:lstStyle/>
          <a:p>
            <a:fld id="{FBA4A302-F613-4EDB-950F-A2353B056099}" type="datetimeFigureOut">
              <a:rPr lang="en-GB" smtClean="0"/>
              <a:t>17/03/2024</a:t>
            </a:fld>
            <a:endParaRPr lang="en-GB"/>
          </a:p>
        </p:txBody>
      </p:sp>
      <p:sp>
        <p:nvSpPr>
          <p:cNvPr id="4" name="Footer Placeholder 3">
            <a:extLst>
              <a:ext uri="{FF2B5EF4-FFF2-40B4-BE49-F238E27FC236}">
                <a16:creationId xmlns:a16="http://schemas.microsoft.com/office/drawing/2014/main" id="{3EEB15F4-7D18-0233-62CD-D458B37F1BD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7DD48BB-CBBB-B737-C4F1-C82E82895D27}"/>
              </a:ext>
            </a:extLst>
          </p:cNvPr>
          <p:cNvSpPr>
            <a:spLocks noGrp="1"/>
          </p:cNvSpPr>
          <p:nvPr>
            <p:ph type="sldNum" sz="quarter" idx="12"/>
          </p:nvPr>
        </p:nvSpPr>
        <p:spPr/>
        <p:txBody>
          <a:bodyPr/>
          <a:lstStyle/>
          <a:p>
            <a:fld id="{1FF97FC9-3658-45E5-9B42-F502653DA2E5}" type="slidenum">
              <a:rPr lang="en-GB" smtClean="0"/>
              <a:t>‹#›</a:t>
            </a:fld>
            <a:endParaRPr lang="en-GB"/>
          </a:p>
        </p:txBody>
      </p:sp>
    </p:spTree>
    <p:extLst>
      <p:ext uri="{BB962C8B-B14F-4D97-AF65-F5344CB8AC3E}">
        <p14:creationId xmlns:p14="http://schemas.microsoft.com/office/powerpoint/2010/main" val="739342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22377E-C0DA-4E20-21C2-5B64AF0C7E2C}"/>
              </a:ext>
            </a:extLst>
          </p:cNvPr>
          <p:cNvSpPr>
            <a:spLocks noGrp="1"/>
          </p:cNvSpPr>
          <p:nvPr>
            <p:ph type="dt" sz="half" idx="10"/>
          </p:nvPr>
        </p:nvSpPr>
        <p:spPr/>
        <p:txBody>
          <a:bodyPr/>
          <a:lstStyle/>
          <a:p>
            <a:fld id="{FBA4A302-F613-4EDB-950F-A2353B056099}" type="datetimeFigureOut">
              <a:rPr lang="en-GB" smtClean="0"/>
              <a:t>17/03/2024</a:t>
            </a:fld>
            <a:endParaRPr lang="en-GB"/>
          </a:p>
        </p:txBody>
      </p:sp>
      <p:sp>
        <p:nvSpPr>
          <p:cNvPr id="3" name="Footer Placeholder 2">
            <a:extLst>
              <a:ext uri="{FF2B5EF4-FFF2-40B4-BE49-F238E27FC236}">
                <a16:creationId xmlns:a16="http://schemas.microsoft.com/office/drawing/2014/main" id="{C5E7F33F-A2EA-12DD-315D-73E9DDA0B7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B3EAC36-F7EA-9123-1B2A-F30C94F53998}"/>
              </a:ext>
            </a:extLst>
          </p:cNvPr>
          <p:cNvSpPr>
            <a:spLocks noGrp="1"/>
          </p:cNvSpPr>
          <p:nvPr>
            <p:ph type="sldNum" sz="quarter" idx="12"/>
          </p:nvPr>
        </p:nvSpPr>
        <p:spPr/>
        <p:txBody>
          <a:bodyPr/>
          <a:lstStyle/>
          <a:p>
            <a:fld id="{1FF97FC9-3658-45E5-9B42-F502653DA2E5}" type="slidenum">
              <a:rPr lang="en-GB" smtClean="0"/>
              <a:t>‹#›</a:t>
            </a:fld>
            <a:endParaRPr lang="en-GB"/>
          </a:p>
        </p:txBody>
      </p:sp>
    </p:spTree>
    <p:extLst>
      <p:ext uri="{BB962C8B-B14F-4D97-AF65-F5344CB8AC3E}">
        <p14:creationId xmlns:p14="http://schemas.microsoft.com/office/powerpoint/2010/main" val="579391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1E603-B41D-49B0-B6EE-8EBE0021F05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D12772EB-5AB1-EBD8-5F8E-CDD7630813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A6FD4F3-C256-485C-99C1-1215A81923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E510ECF-DA33-6346-BBFC-AE9797F9CF0E}"/>
              </a:ext>
            </a:extLst>
          </p:cNvPr>
          <p:cNvSpPr>
            <a:spLocks noGrp="1"/>
          </p:cNvSpPr>
          <p:nvPr>
            <p:ph type="dt" sz="half" idx="10"/>
          </p:nvPr>
        </p:nvSpPr>
        <p:spPr/>
        <p:txBody>
          <a:bodyPr/>
          <a:lstStyle/>
          <a:p>
            <a:fld id="{FBA4A302-F613-4EDB-950F-A2353B056099}" type="datetimeFigureOut">
              <a:rPr lang="en-GB" smtClean="0"/>
              <a:t>17/03/2024</a:t>
            </a:fld>
            <a:endParaRPr lang="en-GB"/>
          </a:p>
        </p:txBody>
      </p:sp>
      <p:sp>
        <p:nvSpPr>
          <p:cNvPr id="6" name="Footer Placeholder 5">
            <a:extLst>
              <a:ext uri="{FF2B5EF4-FFF2-40B4-BE49-F238E27FC236}">
                <a16:creationId xmlns:a16="http://schemas.microsoft.com/office/drawing/2014/main" id="{D49AA919-FF7E-E266-8207-10005F8C9F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9BEF9C-9860-4A23-7D19-60AB1710F8CF}"/>
              </a:ext>
            </a:extLst>
          </p:cNvPr>
          <p:cNvSpPr>
            <a:spLocks noGrp="1"/>
          </p:cNvSpPr>
          <p:nvPr>
            <p:ph type="sldNum" sz="quarter" idx="12"/>
          </p:nvPr>
        </p:nvSpPr>
        <p:spPr/>
        <p:txBody>
          <a:bodyPr/>
          <a:lstStyle/>
          <a:p>
            <a:fld id="{1FF97FC9-3658-45E5-9B42-F502653DA2E5}" type="slidenum">
              <a:rPr lang="en-GB" smtClean="0"/>
              <a:t>‹#›</a:t>
            </a:fld>
            <a:endParaRPr lang="en-GB"/>
          </a:p>
        </p:txBody>
      </p:sp>
    </p:spTree>
    <p:extLst>
      <p:ext uri="{BB962C8B-B14F-4D97-AF65-F5344CB8AC3E}">
        <p14:creationId xmlns:p14="http://schemas.microsoft.com/office/powerpoint/2010/main" val="4229889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55FF0-70CA-5AEC-532B-5AD1C176949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FCC85728-C6CB-519A-6D2C-21992509D1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5442BDF-E1C1-66A0-9160-58C577CA40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4810AB5-D57A-D2AC-3F05-3E9D905DB7DA}"/>
              </a:ext>
            </a:extLst>
          </p:cNvPr>
          <p:cNvSpPr>
            <a:spLocks noGrp="1"/>
          </p:cNvSpPr>
          <p:nvPr>
            <p:ph type="dt" sz="half" idx="10"/>
          </p:nvPr>
        </p:nvSpPr>
        <p:spPr/>
        <p:txBody>
          <a:bodyPr/>
          <a:lstStyle/>
          <a:p>
            <a:fld id="{FBA4A302-F613-4EDB-950F-A2353B056099}" type="datetimeFigureOut">
              <a:rPr lang="en-GB" smtClean="0"/>
              <a:t>17/03/2024</a:t>
            </a:fld>
            <a:endParaRPr lang="en-GB"/>
          </a:p>
        </p:txBody>
      </p:sp>
      <p:sp>
        <p:nvSpPr>
          <p:cNvPr id="6" name="Footer Placeholder 5">
            <a:extLst>
              <a:ext uri="{FF2B5EF4-FFF2-40B4-BE49-F238E27FC236}">
                <a16:creationId xmlns:a16="http://schemas.microsoft.com/office/drawing/2014/main" id="{D8EDE473-3682-9950-D4CD-2F127712C7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833386B-C6B9-C427-2D8B-B2D30DD15147}"/>
              </a:ext>
            </a:extLst>
          </p:cNvPr>
          <p:cNvSpPr>
            <a:spLocks noGrp="1"/>
          </p:cNvSpPr>
          <p:nvPr>
            <p:ph type="sldNum" sz="quarter" idx="12"/>
          </p:nvPr>
        </p:nvSpPr>
        <p:spPr/>
        <p:txBody>
          <a:bodyPr/>
          <a:lstStyle/>
          <a:p>
            <a:fld id="{1FF97FC9-3658-45E5-9B42-F502653DA2E5}" type="slidenum">
              <a:rPr lang="en-GB" smtClean="0"/>
              <a:t>‹#›</a:t>
            </a:fld>
            <a:endParaRPr lang="en-GB"/>
          </a:p>
        </p:txBody>
      </p:sp>
    </p:spTree>
    <p:extLst>
      <p:ext uri="{BB962C8B-B14F-4D97-AF65-F5344CB8AC3E}">
        <p14:creationId xmlns:p14="http://schemas.microsoft.com/office/powerpoint/2010/main" val="3873451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E9C542-8889-B242-EA86-2F123D0C2C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93D1259-AB15-5C2A-DB00-CA6D153E15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8E5DD7-2072-7487-FD7F-C1FD08A615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BA4A302-F613-4EDB-950F-A2353B056099}" type="datetimeFigureOut">
              <a:rPr lang="en-GB" smtClean="0"/>
              <a:t>17/03/2024</a:t>
            </a:fld>
            <a:endParaRPr lang="en-GB"/>
          </a:p>
        </p:txBody>
      </p:sp>
      <p:sp>
        <p:nvSpPr>
          <p:cNvPr id="5" name="Footer Placeholder 4">
            <a:extLst>
              <a:ext uri="{FF2B5EF4-FFF2-40B4-BE49-F238E27FC236}">
                <a16:creationId xmlns:a16="http://schemas.microsoft.com/office/drawing/2014/main" id="{467DC397-BE8F-3ECD-B7C5-2699C48057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1445D22-3407-0516-9DC1-DAE0398AC2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FF97FC9-3658-45E5-9B42-F502653DA2E5}" type="slidenum">
              <a:rPr lang="en-GB" smtClean="0"/>
              <a:t>‹#›</a:t>
            </a:fld>
            <a:endParaRPr lang="en-GB"/>
          </a:p>
        </p:txBody>
      </p:sp>
    </p:spTree>
    <p:extLst>
      <p:ext uri="{BB962C8B-B14F-4D97-AF65-F5344CB8AC3E}">
        <p14:creationId xmlns:p14="http://schemas.microsoft.com/office/powerpoint/2010/main" val="2806567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ww.topmarks.co.uk/" TargetMode="External"/><Relationship Id="rId2" Type="http://schemas.openxmlformats.org/officeDocument/2006/relationships/hyperlink" Target="https://www.bbc.co.uk/bitesize" TargetMode="External"/><Relationship Id="rId1" Type="http://schemas.openxmlformats.org/officeDocument/2006/relationships/slideLayout" Target="../slideLayouts/slideLayout7.xml"/><Relationship Id="rId4" Type="http://schemas.openxmlformats.org/officeDocument/2006/relationships/hyperlink" Target="https://www.mathletics.com/uk/"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AD949-D076-77A5-3023-0FFCCB35B525}"/>
              </a:ext>
            </a:extLst>
          </p:cNvPr>
          <p:cNvSpPr>
            <a:spLocks noGrp="1"/>
          </p:cNvSpPr>
          <p:nvPr>
            <p:ph type="ctrTitle"/>
          </p:nvPr>
        </p:nvSpPr>
        <p:spPr>
          <a:xfrm>
            <a:off x="1663959" y="4457442"/>
            <a:ext cx="7592008" cy="1655762"/>
          </a:xfrm>
        </p:spPr>
        <p:txBody>
          <a:bodyPr>
            <a:normAutofit fontScale="90000"/>
          </a:bodyPr>
          <a:lstStyle/>
          <a:p>
            <a:r>
              <a:rPr lang="en-GB" dirty="0">
                <a:solidFill>
                  <a:srgbClr val="990033"/>
                </a:solidFill>
                <a:latin typeface="Comic Sans MS" panose="030F0702030302020204" pitchFamily="66" charset="0"/>
              </a:rPr>
              <a:t>Parent support for Mathematics</a:t>
            </a:r>
          </a:p>
        </p:txBody>
      </p:sp>
      <p:sp>
        <p:nvSpPr>
          <p:cNvPr id="3" name="Subtitle 2">
            <a:extLst>
              <a:ext uri="{FF2B5EF4-FFF2-40B4-BE49-F238E27FC236}">
                <a16:creationId xmlns:a16="http://schemas.microsoft.com/office/drawing/2014/main" id="{57C9D554-3DE0-5686-2036-27AB2A56193E}"/>
              </a:ext>
            </a:extLst>
          </p:cNvPr>
          <p:cNvSpPr>
            <a:spLocks noGrp="1"/>
          </p:cNvSpPr>
          <p:nvPr>
            <p:ph type="subTitle" idx="1"/>
          </p:nvPr>
        </p:nvSpPr>
        <p:spPr/>
        <p:txBody>
          <a:bodyPr/>
          <a:lstStyle/>
          <a:p>
            <a:r>
              <a:rPr lang="en-GB" dirty="0"/>
              <a:t>Maths </a:t>
            </a:r>
          </a:p>
        </p:txBody>
      </p:sp>
      <p:pic>
        <p:nvPicPr>
          <p:cNvPr id="7" name="Picture 6">
            <a:extLst>
              <a:ext uri="{FF2B5EF4-FFF2-40B4-BE49-F238E27FC236}">
                <a16:creationId xmlns:a16="http://schemas.microsoft.com/office/drawing/2014/main" id="{291331FF-3F29-1037-787A-333A79C5E81C}"/>
              </a:ext>
            </a:extLst>
          </p:cNvPr>
          <p:cNvPicPr>
            <a:picLocks noChangeAspect="1"/>
          </p:cNvPicPr>
          <p:nvPr/>
        </p:nvPicPr>
        <p:blipFill>
          <a:blip r:embed="rId2"/>
          <a:stretch>
            <a:fillRect/>
          </a:stretch>
        </p:blipFill>
        <p:spPr>
          <a:xfrm>
            <a:off x="2166646" y="344455"/>
            <a:ext cx="7429500" cy="4191000"/>
          </a:xfrm>
          <a:prstGeom prst="rect">
            <a:avLst/>
          </a:prstGeom>
        </p:spPr>
      </p:pic>
    </p:spTree>
    <p:extLst>
      <p:ext uri="{BB962C8B-B14F-4D97-AF65-F5344CB8AC3E}">
        <p14:creationId xmlns:p14="http://schemas.microsoft.com/office/powerpoint/2010/main" val="3139771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8B653-88A6-2E39-613A-7D0A787DAA7B}"/>
              </a:ext>
            </a:extLst>
          </p:cNvPr>
          <p:cNvSpPr>
            <a:spLocks noGrp="1"/>
          </p:cNvSpPr>
          <p:nvPr>
            <p:ph type="title"/>
          </p:nvPr>
        </p:nvSpPr>
        <p:spPr>
          <a:xfrm>
            <a:off x="494522" y="421110"/>
            <a:ext cx="11076992" cy="661242"/>
          </a:xfrm>
        </p:spPr>
        <p:txBody>
          <a:bodyPr>
            <a:normAutofit fontScale="90000"/>
          </a:bodyPr>
          <a:lstStyle/>
          <a:p>
            <a:r>
              <a:rPr lang="en-GB" b="1" dirty="0">
                <a:solidFill>
                  <a:srgbClr val="990033"/>
                </a:solidFill>
                <a:latin typeface="Comic Sans MS" panose="030F0702030302020204" pitchFamily="66" charset="0"/>
              </a:rPr>
              <a:t>Support for children with additional needs</a:t>
            </a:r>
          </a:p>
        </p:txBody>
      </p:sp>
      <p:sp>
        <p:nvSpPr>
          <p:cNvPr id="3" name="TextBox 2">
            <a:extLst>
              <a:ext uri="{FF2B5EF4-FFF2-40B4-BE49-F238E27FC236}">
                <a16:creationId xmlns:a16="http://schemas.microsoft.com/office/drawing/2014/main" id="{EE509EA5-03A8-DA09-8C9B-671DBDFB2400}"/>
              </a:ext>
            </a:extLst>
          </p:cNvPr>
          <p:cNvSpPr txBox="1"/>
          <p:nvPr/>
        </p:nvSpPr>
        <p:spPr>
          <a:xfrm>
            <a:off x="494522" y="2155372"/>
            <a:ext cx="10991461" cy="3416320"/>
          </a:xfrm>
          <a:prstGeom prst="rect">
            <a:avLst/>
          </a:prstGeom>
          <a:noFill/>
        </p:spPr>
        <p:txBody>
          <a:bodyPr wrap="square" rtlCol="0">
            <a:spAutoFit/>
          </a:bodyPr>
          <a:lstStyle/>
          <a:p>
            <a:r>
              <a:rPr lang="en-GB" b="1" dirty="0">
                <a:solidFill>
                  <a:srgbClr val="990033"/>
                </a:solidFill>
                <a:latin typeface="Comic Sans MS" panose="030F0702030302020204" pitchFamily="66" charset="0"/>
              </a:rPr>
              <a:t>As we all know children are all different and the amount of support and type will vary.</a:t>
            </a:r>
          </a:p>
          <a:p>
            <a:endParaRPr lang="en-GB" b="1" dirty="0">
              <a:solidFill>
                <a:srgbClr val="990033"/>
              </a:solidFill>
              <a:latin typeface="Comic Sans MS" panose="030F0702030302020204" pitchFamily="66" charset="0"/>
            </a:endParaRPr>
          </a:p>
          <a:p>
            <a:r>
              <a:rPr lang="en-GB" b="1" dirty="0">
                <a:solidFill>
                  <a:srgbClr val="990033"/>
                </a:solidFill>
                <a:latin typeface="Comic Sans MS" panose="030F0702030302020204" pitchFamily="66" charset="0"/>
              </a:rPr>
              <a:t>Scientific research supports that regular discussions and use of practical resources along with exposure to maths language and  techniques supports a child’s mental maths and practical theoretical understanding.</a:t>
            </a:r>
          </a:p>
          <a:p>
            <a:endParaRPr lang="en-GB" b="1" dirty="0">
              <a:solidFill>
                <a:srgbClr val="990033"/>
              </a:solidFill>
              <a:latin typeface="Comic Sans MS" panose="030F0702030302020204" pitchFamily="66" charset="0"/>
            </a:endParaRPr>
          </a:p>
          <a:p>
            <a:r>
              <a:rPr lang="en-GB" b="1" dirty="0">
                <a:solidFill>
                  <a:srgbClr val="990033"/>
                </a:solidFill>
                <a:latin typeface="Comic Sans MS" panose="030F0702030302020204" pitchFamily="66" charset="0"/>
              </a:rPr>
              <a:t>Overlearning is important to help learning pathways form in the brain. This helps children to retain information for a longer time and helps to build on prior knowledge.</a:t>
            </a:r>
          </a:p>
          <a:p>
            <a:endParaRPr lang="en-GB" b="1" dirty="0">
              <a:solidFill>
                <a:srgbClr val="990033"/>
              </a:solidFill>
              <a:latin typeface="Comic Sans MS" panose="030F0702030302020204" pitchFamily="66" charset="0"/>
            </a:endParaRPr>
          </a:p>
          <a:p>
            <a:r>
              <a:rPr lang="en-GB" b="1" dirty="0">
                <a:solidFill>
                  <a:srgbClr val="990033"/>
                </a:solidFill>
                <a:latin typeface="Comic Sans MS" panose="030F0702030302020204" pitchFamily="66" charset="0"/>
              </a:rPr>
              <a:t>In school our long-term plan supports overlearning and the use of models , images and practical resources.</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518768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0964F4-7CFC-BE38-BF71-766D4A669863}"/>
              </a:ext>
            </a:extLst>
          </p:cNvPr>
          <p:cNvSpPr txBox="1"/>
          <p:nvPr/>
        </p:nvSpPr>
        <p:spPr>
          <a:xfrm>
            <a:off x="569167" y="317241"/>
            <a:ext cx="10851502" cy="6740307"/>
          </a:xfrm>
          <a:prstGeom prst="rect">
            <a:avLst/>
          </a:prstGeom>
          <a:noFill/>
        </p:spPr>
        <p:txBody>
          <a:bodyPr wrap="square" rtlCol="0">
            <a:spAutoFit/>
          </a:bodyPr>
          <a:lstStyle/>
          <a:p>
            <a:r>
              <a:rPr lang="en-GB" b="1" dirty="0">
                <a:solidFill>
                  <a:srgbClr val="990033"/>
                </a:solidFill>
                <a:latin typeface="Comic Sans MS" panose="030F0702030302020204" pitchFamily="66" charset="0"/>
              </a:rPr>
              <a:t>STEM SENTENCES: Support learning by modelling sentences.</a:t>
            </a:r>
          </a:p>
          <a:p>
            <a:r>
              <a:rPr lang="en-GB" b="1" dirty="0" err="1">
                <a:solidFill>
                  <a:srgbClr val="990033"/>
                </a:solidFill>
                <a:latin typeface="Comic Sans MS" panose="030F0702030302020204" pitchFamily="66" charset="0"/>
              </a:rPr>
              <a:t>e.g</a:t>
            </a:r>
            <a:r>
              <a:rPr lang="en-GB" b="1" dirty="0">
                <a:solidFill>
                  <a:srgbClr val="990033"/>
                </a:solidFill>
                <a:latin typeface="Comic Sans MS" panose="030F0702030302020204" pitchFamily="66" charset="0"/>
              </a:rPr>
              <a:t> </a:t>
            </a:r>
          </a:p>
          <a:p>
            <a:r>
              <a:rPr lang="en-GB" b="1" dirty="0">
                <a:solidFill>
                  <a:srgbClr val="990033"/>
                </a:solidFill>
                <a:latin typeface="Comic Sans MS" panose="030F0702030302020204" pitchFamily="66" charset="0"/>
              </a:rPr>
              <a:t>I know that if I add 2 and 8 I will get ten.</a:t>
            </a:r>
          </a:p>
          <a:p>
            <a:r>
              <a:rPr lang="en-GB" b="1" dirty="0">
                <a:solidFill>
                  <a:srgbClr val="990033"/>
                </a:solidFill>
                <a:latin typeface="Comic Sans MS" panose="030F0702030302020204" pitchFamily="66" charset="0"/>
              </a:rPr>
              <a:t>Repeat with different bonds.</a:t>
            </a:r>
          </a:p>
          <a:p>
            <a:r>
              <a:rPr lang="en-GB" b="1" dirty="0">
                <a:solidFill>
                  <a:srgbClr val="990033"/>
                </a:solidFill>
                <a:latin typeface="Comic Sans MS" panose="030F0702030302020204" pitchFamily="66" charset="0"/>
              </a:rPr>
              <a:t>Encourage your child to form the bonds with counters etc while doing this.</a:t>
            </a:r>
          </a:p>
          <a:p>
            <a:endParaRPr lang="en-GB" b="1" dirty="0">
              <a:solidFill>
                <a:srgbClr val="990033"/>
              </a:solidFill>
              <a:latin typeface="Comic Sans MS" panose="030F0702030302020204" pitchFamily="66" charset="0"/>
            </a:endParaRPr>
          </a:p>
          <a:p>
            <a:r>
              <a:rPr lang="en-GB" b="1" dirty="0">
                <a:solidFill>
                  <a:srgbClr val="990033"/>
                </a:solidFill>
                <a:latin typeface="Comic Sans MS" panose="030F0702030302020204" pitchFamily="66" charset="0"/>
              </a:rPr>
              <a:t>STEM sentences can be used in many different situations and all areas of maths.</a:t>
            </a:r>
          </a:p>
          <a:p>
            <a:r>
              <a:rPr lang="en-GB" b="1" dirty="0">
                <a:solidFill>
                  <a:srgbClr val="990033"/>
                </a:solidFill>
                <a:latin typeface="Comic Sans MS" panose="030F0702030302020204" pitchFamily="66" charset="0"/>
              </a:rPr>
              <a:t>The teacher or parent models, the child copies and then as their confidence increases, they become more able to construct their own sentences with understanding.</a:t>
            </a:r>
          </a:p>
          <a:p>
            <a:r>
              <a:rPr lang="en-GB" b="1" dirty="0">
                <a:solidFill>
                  <a:srgbClr val="990033"/>
                </a:solidFill>
                <a:latin typeface="Comic Sans MS" panose="030F0702030302020204" pitchFamily="66" charset="0"/>
              </a:rPr>
              <a:t> </a:t>
            </a:r>
          </a:p>
          <a:p>
            <a:endParaRPr lang="en-GB" b="1" dirty="0">
              <a:solidFill>
                <a:srgbClr val="990033"/>
              </a:solidFill>
              <a:latin typeface="Comic Sans MS" panose="030F0702030302020204" pitchFamily="66" charset="0"/>
            </a:endParaRPr>
          </a:p>
          <a:p>
            <a:r>
              <a:rPr lang="en-GB" b="1" dirty="0">
                <a:solidFill>
                  <a:srgbClr val="990033"/>
                </a:solidFill>
                <a:latin typeface="Comic Sans MS" panose="030F0702030302020204" pitchFamily="66" charset="0"/>
              </a:rPr>
              <a:t>Models and Images</a:t>
            </a:r>
          </a:p>
          <a:p>
            <a:endParaRPr lang="en-GB" b="1" dirty="0">
              <a:solidFill>
                <a:srgbClr val="990033"/>
              </a:solidFill>
              <a:latin typeface="Comic Sans MS" panose="030F0702030302020204" pitchFamily="66" charset="0"/>
            </a:endParaRPr>
          </a:p>
          <a:p>
            <a:r>
              <a:rPr lang="en-GB" b="1" dirty="0">
                <a:solidFill>
                  <a:srgbClr val="990033"/>
                </a:solidFill>
                <a:latin typeface="Comic Sans MS" panose="030F0702030302020204" pitchFamily="66" charset="0"/>
              </a:rPr>
              <a:t>Both the bar model and Part whole model approaches support learning and understanding.</a:t>
            </a:r>
          </a:p>
          <a:p>
            <a:endParaRPr lang="en-GB" b="1" dirty="0">
              <a:solidFill>
                <a:srgbClr val="990033"/>
              </a:solidFill>
              <a:latin typeface="Comic Sans MS" panose="030F0702030302020204" pitchFamily="66" charset="0"/>
            </a:endParaRPr>
          </a:p>
          <a:p>
            <a:r>
              <a:rPr lang="en-GB" b="1" dirty="0">
                <a:solidFill>
                  <a:srgbClr val="990033"/>
                </a:solidFill>
                <a:latin typeface="Comic Sans MS" panose="030F0702030302020204" pitchFamily="66" charset="0"/>
              </a:rPr>
              <a:t>Useful websites:</a:t>
            </a:r>
          </a:p>
          <a:p>
            <a:endParaRPr lang="en-GB" b="1" dirty="0">
              <a:latin typeface="Comic Sans MS" panose="030F0702030302020204" pitchFamily="66" charset="0"/>
            </a:endParaRPr>
          </a:p>
          <a:p>
            <a:r>
              <a:rPr lang="en-GB" b="1" dirty="0">
                <a:latin typeface="Comic Sans MS" panose="030F0702030302020204" pitchFamily="66" charset="0"/>
                <a:hlinkClick r:id="rId2"/>
              </a:rPr>
              <a:t>https://www.bbc.co.uk/bitesize</a:t>
            </a:r>
            <a:r>
              <a:rPr lang="en-GB" b="1" dirty="0">
                <a:latin typeface="Comic Sans MS" panose="030F0702030302020204" pitchFamily="66" charset="0"/>
              </a:rPr>
              <a:t> </a:t>
            </a:r>
          </a:p>
          <a:p>
            <a:endParaRPr lang="en-GB" b="1" dirty="0">
              <a:latin typeface="Comic Sans MS" panose="030F0702030302020204" pitchFamily="66" charset="0"/>
            </a:endParaRPr>
          </a:p>
          <a:p>
            <a:r>
              <a:rPr lang="en-GB" b="1" dirty="0">
                <a:latin typeface="Comic Sans MS" panose="030F0702030302020204" pitchFamily="66" charset="0"/>
                <a:hlinkClick r:id="rId3"/>
              </a:rPr>
              <a:t>https://www.topmarks.co.uk/</a:t>
            </a:r>
            <a:r>
              <a:rPr lang="en-GB" b="1" dirty="0">
                <a:latin typeface="Comic Sans MS" panose="030F0702030302020204" pitchFamily="66" charset="0"/>
              </a:rPr>
              <a:t> </a:t>
            </a:r>
          </a:p>
          <a:p>
            <a:endParaRPr lang="en-GB" b="1" dirty="0">
              <a:latin typeface="Comic Sans MS" panose="030F0702030302020204" pitchFamily="66" charset="0"/>
            </a:endParaRPr>
          </a:p>
          <a:p>
            <a:r>
              <a:rPr lang="en-GB" b="1" dirty="0">
                <a:latin typeface="Comic Sans MS" panose="030F0702030302020204" pitchFamily="66" charset="0"/>
                <a:hlinkClick r:id="rId4"/>
              </a:rPr>
              <a:t>https://www.mathletics.com/uk/</a:t>
            </a:r>
            <a:r>
              <a:rPr lang="en-GB" b="1" dirty="0">
                <a:latin typeface="Comic Sans MS" panose="030F0702030302020204" pitchFamily="66" charset="0"/>
              </a:rPr>
              <a:t> </a:t>
            </a:r>
          </a:p>
          <a:p>
            <a:endParaRPr lang="en-GB" b="1" dirty="0">
              <a:latin typeface="Comic Sans MS" panose="030F0702030302020204" pitchFamily="66" charset="0"/>
            </a:endParaRPr>
          </a:p>
          <a:p>
            <a:endParaRPr lang="en-GB" dirty="0"/>
          </a:p>
        </p:txBody>
      </p:sp>
    </p:spTree>
    <p:extLst>
      <p:ext uri="{BB962C8B-B14F-4D97-AF65-F5344CB8AC3E}">
        <p14:creationId xmlns:p14="http://schemas.microsoft.com/office/powerpoint/2010/main" val="4168227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E1B84-07ED-1692-AC78-9D0D719E7B35}"/>
              </a:ext>
            </a:extLst>
          </p:cNvPr>
          <p:cNvSpPr>
            <a:spLocks noGrp="1"/>
          </p:cNvSpPr>
          <p:nvPr>
            <p:ph type="title"/>
          </p:nvPr>
        </p:nvSpPr>
        <p:spPr/>
        <p:txBody>
          <a:bodyPr/>
          <a:lstStyle/>
          <a:p>
            <a:r>
              <a:rPr lang="en-GB" b="1" dirty="0">
                <a:solidFill>
                  <a:srgbClr val="990033"/>
                </a:solidFill>
                <a:latin typeface="Comic Sans MS" panose="030F0702030302020204" pitchFamily="66" charset="0"/>
              </a:rPr>
              <a:t>Support for Maths</a:t>
            </a:r>
          </a:p>
        </p:txBody>
      </p:sp>
      <p:sp>
        <p:nvSpPr>
          <p:cNvPr id="3" name="TextBox 2">
            <a:extLst>
              <a:ext uri="{FF2B5EF4-FFF2-40B4-BE49-F238E27FC236}">
                <a16:creationId xmlns:a16="http://schemas.microsoft.com/office/drawing/2014/main" id="{6A503B77-652D-50B9-F4F3-6BDA60EBCFC2}"/>
              </a:ext>
            </a:extLst>
          </p:cNvPr>
          <p:cNvSpPr txBox="1"/>
          <p:nvPr/>
        </p:nvSpPr>
        <p:spPr>
          <a:xfrm>
            <a:off x="838200" y="1826883"/>
            <a:ext cx="5449077" cy="4062651"/>
          </a:xfrm>
          <a:prstGeom prst="rect">
            <a:avLst/>
          </a:prstGeom>
          <a:noFill/>
        </p:spPr>
        <p:txBody>
          <a:bodyPr wrap="square" rtlCol="0">
            <a:spAutoFit/>
          </a:bodyPr>
          <a:lstStyle/>
          <a:p>
            <a:r>
              <a:rPr lang="en-GB" sz="2000" b="1" dirty="0">
                <a:solidFill>
                  <a:srgbClr val="990033"/>
                </a:solidFill>
                <a:latin typeface="Comic Sans MS" panose="030F0702030302020204" pitchFamily="66" charset="0"/>
              </a:rPr>
              <a:t>Further Maths information can be found on our school website including the Maths Policy and the maths calculation policy.</a:t>
            </a:r>
          </a:p>
          <a:p>
            <a:endParaRPr lang="en-GB" sz="2000" b="1" dirty="0">
              <a:solidFill>
                <a:srgbClr val="990033"/>
              </a:solidFill>
              <a:latin typeface="Comic Sans MS" panose="030F0702030302020204" pitchFamily="66" charset="0"/>
            </a:endParaRPr>
          </a:p>
          <a:p>
            <a:r>
              <a:rPr lang="en-GB" sz="2000" b="1" dirty="0">
                <a:solidFill>
                  <a:srgbClr val="990033"/>
                </a:solidFill>
                <a:latin typeface="Comic Sans MS" panose="030F0702030302020204" pitchFamily="66" charset="0"/>
              </a:rPr>
              <a:t>Please remember although a lot of the children are brought to school by taxi, we continue to have easy access to our staff who are able to give help and advice about your child and their learning in maths. If you feel you need more support, then feel free to contact them.</a:t>
            </a:r>
          </a:p>
          <a:p>
            <a:r>
              <a:rPr lang="en-GB" sz="2000" b="1" dirty="0">
                <a:solidFill>
                  <a:srgbClr val="990033"/>
                </a:solidFill>
                <a:latin typeface="Comic Sans MS" panose="030F0702030302020204" pitchFamily="66" charset="0"/>
              </a:rPr>
              <a:t>School number 0151- 678-8070</a:t>
            </a:r>
          </a:p>
          <a:p>
            <a:endParaRPr lang="en-GB" dirty="0"/>
          </a:p>
        </p:txBody>
      </p:sp>
      <p:pic>
        <p:nvPicPr>
          <p:cNvPr id="4" name="Picture 3">
            <a:extLst>
              <a:ext uri="{FF2B5EF4-FFF2-40B4-BE49-F238E27FC236}">
                <a16:creationId xmlns:a16="http://schemas.microsoft.com/office/drawing/2014/main" id="{BCFA754A-E355-9A81-E754-DF69C7B4FE4A}"/>
              </a:ext>
            </a:extLst>
          </p:cNvPr>
          <p:cNvPicPr>
            <a:picLocks noChangeAspect="1"/>
          </p:cNvPicPr>
          <p:nvPr/>
        </p:nvPicPr>
        <p:blipFill>
          <a:blip r:embed="rId2"/>
          <a:stretch>
            <a:fillRect/>
          </a:stretch>
        </p:blipFill>
        <p:spPr>
          <a:xfrm>
            <a:off x="6429652" y="1409486"/>
            <a:ext cx="5449077" cy="4188315"/>
          </a:xfrm>
          <a:prstGeom prst="rect">
            <a:avLst/>
          </a:prstGeom>
        </p:spPr>
      </p:pic>
    </p:spTree>
    <p:extLst>
      <p:ext uri="{BB962C8B-B14F-4D97-AF65-F5344CB8AC3E}">
        <p14:creationId xmlns:p14="http://schemas.microsoft.com/office/powerpoint/2010/main" val="3657405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A6CB1-619A-AF0D-7E29-03ABD9F117E7}"/>
              </a:ext>
            </a:extLst>
          </p:cNvPr>
          <p:cNvSpPr>
            <a:spLocks noGrp="1"/>
          </p:cNvSpPr>
          <p:nvPr>
            <p:ph type="title"/>
          </p:nvPr>
        </p:nvSpPr>
        <p:spPr>
          <a:xfrm>
            <a:off x="838200" y="365125"/>
            <a:ext cx="6057122" cy="1325563"/>
          </a:xfrm>
        </p:spPr>
        <p:txBody>
          <a:bodyPr/>
          <a:lstStyle/>
          <a:p>
            <a:r>
              <a:rPr lang="en-GB" b="1" dirty="0">
                <a:solidFill>
                  <a:srgbClr val="990033"/>
                </a:solidFill>
                <a:latin typeface="Comic Sans MS" panose="030F0702030302020204" pitchFamily="66" charset="0"/>
              </a:rPr>
              <a:t>Practical Resources</a:t>
            </a:r>
          </a:p>
        </p:txBody>
      </p:sp>
      <p:sp>
        <p:nvSpPr>
          <p:cNvPr id="3" name="TextBox 2">
            <a:extLst>
              <a:ext uri="{FF2B5EF4-FFF2-40B4-BE49-F238E27FC236}">
                <a16:creationId xmlns:a16="http://schemas.microsoft.com/office/drawing/2014/main" id="{1DE60183-4706-0701-1195-1093F4E0229A}"/>
              </a:ext>
            </a:extLst>
          </p:cNvPr>
          <p:cNvSpPr txBox="1"/>
          <p:nvPr/>
        </p:nvSpPr>
        <p:spPr>
          <a:xfrm>
            <a:off x="783771" y="2295331"/>
            <a:ext cx="9685176" cy="4524315"/>
          </a:xfrm>
          <a:prstGeom prst="rect">
            <a:avLst/>
          </a:prstGeom>
          <a:noFill/>
        </p:spPr>
        <p:txBody>
          <a:bodyPr wrap="square" rtlCol="0">
            <a:spAutoFit/>
          </a:bodyPr>
          <a:lstStyle/>
          <a:p>
            <a:endParaRPr lang="en-GB" dirty="0">
              <a:latin typeface="Comic Sans MS" panose="030F0702030302020204" pitchFamily="66" charset="0"/>
            </a:endParaRPr>
          </a:p>
          <a:p>
            <a:r>
              <a:rPr lang="en-GB" b="1" dirty="0">
                <a:solidFill>
                  <a:srgbClr val="990033"/>
                </a:solidFill>
                <a:latin typeface="Comic Sans MS" panose="030F0702030302020204" pitchFamily="66" charset="0"/>
              </a:rPr>
              <a:t>SAFETY FIRST :  Always supervise your child when using resources.</a:t>
            </a:r>
          </a:p>
          <a:p>
            <a:endParaRPr lang="en-GB" b="1" dirty="0">
              <a:solidFill>
                <a:srgbClr val="990033"/>
              </a:solidFill>
              <a:latin typeface="Comic Sans MS" panose="030F0702030302020204" pitchFamily="66" charset="0"/>
            </a:endParaRPr>
          </a:p>
          <a:p>
            <a:r>
              <a:rPr lang="en-GB" b="1" dirty="0">
                <a:solidFill>
                  <a:srgbClr val="990033"/>
                </a:solidFill>
                <a:latin typeface="Comic Sans MS" panose="030F0702030302020204" pitchFamily="66" charset="0"/>
              </a:rPr>
              <a:t>Resources are vital . Helping children to see the processes involved in maths can help children to visualise what they are doing and why.</a:t>
            </a:r>
          </a:p>
          <a:p>
            <a:endParaRPr lang="en-GB" b="1" dirty="0">
              <a:solidFill>
                <a:srgbClr val="990033"/>
              </a:solidFill>
              <a:latin typeface="Comic Sans MS" panose="030F0702030302020204" pitchFamily="66" charset="0"/>
            </a:endParaRPr>
          </a:p>
          <a:p>
            <a:r>
              <a:rPr lang="en-GB" b="1" dirty="0">
                <a:solidFill>
                  <a:srgbClr val="990033"/>
                </a:solidFill>
                <a:latin typeface="Comic Sans MS" panose="030F0702030302020204" pitchFamily="66" charset="0"/>
              </a:rPr>
              <a:t>Resources help with speech and language as you can help children to construct sentences while moving and using the equipment.</a:t>
            </a:r>
          </a:p>
          <a:p>
            <a:endParaRPr lang="en-GB" b="1" dirty="0">
              <a:solidFill>
                <a:srgbClr val="990033"/>
              </a:solidFill>
              <a:latin typeface="Comic Sans MS" panose="030F0702030302020204" pitchFamily="66" charset="0"/>
            </a:endParaRPr>
          </a:p>
          <a:p>
            <a:r>
              <a:rPr lang="en-GB" b="1" dirty="0">
                <a:solidFill>
                  <a:srgbClr val="990033"/>
                </a:solidFill>
                <a:latin typeface="Comic Sans MS" panose="030F0702030302020204" pitchFamily="66" charset="0"/>
              </a:rPr>
              <a:t>Resources can be bought or use home-made resources such as pasta and bottle tops to help count.</a:t>
            </a:r>
          </a:p>
          <a:p>
            <a:r>
              <a:rPr lang="en-GB" b="1" dirty="0">
                <a:solidFill>
                  <a:srgbClr val="990033"/>
                </a:solidFill>
                <a:latin typeface="Comic Sans MS" panose="030F0702030302020204" pitchFamily="66" charset="0"/>
              </a:rPr>
              <a:t>Shapes of objects around the house.</a:t>
            </a:r>
          </a:p>
          <a:p>
            <a:r>
              <a:rPr lang="en-GB" b="1" dirty="0">
                <a:solidFill>
                  <a:srgbClr val="990033"/>
                </a:solidFill>
                <a:latin typeface="Comic Sans MS" panose="030F0702030302020204" pitchFamily="66" charset="0"/>
              </a:rPr>
              <a:t>Clocks in the house .</a:t>
            </a:r>
          </a:p>
          <a:p>
            <a:r>
              <a:rPr lang="en-GB" b="1" dirty="0">
                <a:solidFill>
                  <a:srgbClr val="990033"/>
                </a:solidFill>
                <a:latin typeface="Comic Sans MS" panose="030F0702030302020204" pitchFamily="66" charset="0"/>
              </a:rPr>
              <a:t>Measure objects in the house. Compare how heavy different household objects are.</a:t>
            </a:r>
          </a:p>
          <a:p>
            <a:endParaRPr lang="en-GB" b="1" dirty="0">
              <a:solidFill>
                <a:srgbClr val="C00000"/>
              </a:solidFill>
            </a:endParaRPr>
          </a:p>
          <a:p>
            <a:endParaRPr lang="en-GB" dirty="0"/>
          </a:p>
        </p:txBody>
      </p:sp>
    </p:spTree>
    <p:extLst>
      <p:ext uri="{BB962C8B-B14F-4D97-AF65-F5344CB8AC3E}">
        <p14:creationId xmlns:p14="http://schemas.microsoft.com/office/powerpoint/2010/main" val="2703392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931216-3439-0CE5-EC34-9AD5800651DE}"/>
              </a:ext>
            </a:extLst>
          </p:cNvPr>
          <p:cNvPicPr>
            <a:picLocks noChangeAspect="1"/>
          </p:cNvPicPr>
          <p:nvPr/>
        </p:nvPicPr>
        <p:blipFill>
          <a:blip r:embed="rId2"/>
          <a:stretch>
            <a:fillRect/>
          </a:stretch>
        </p:blipFill>
        <p:spPr>
          <a:xfrm>
            <a:off x="732355" y="2363367"/>
            <a:ext cx="2143125" cy="2143125"/>
          </a:xfrm>
          <a:prstGeom prst="rect">
            <a:avLst/>
          </a:prstGeom>
        </p:spPr>
      </p:pic>
      <p:pic>
        <p:nvPicPr>
          <p:cNvPr id="3" name="Picture 2">
            <a:extLst>
              <a:ext uri="{FF2B5EF4-FFF2-40B4-BE49-F238E27FC236}">
                <a16:creationId xmlns:a16="http://schemas.microsoft.com/office/drawing/2014/main" id="{536E5067-8751-E06D-4688-2B0BB15675E0}"/>
              </a:ext>
            </a:extLst>
          </p:cNvPr>
          <p:cNvPicPr>
            <a:picLocks noChangeAspect="1"/>
          </p:cNvPicPr>
          <p:nvPr/>
        </p:nvPicPr>
        <p:blipFill>
          <a:blip r:embed="rId3"/>
          <a:stretch>
            <a:fillRect/>
          </a:stretch>
        </p:blipFill>
        <p:spPr>
          <a:xfrm>
            <a:off x="635793" y="4895371"/>
            <a:ext cx="1655795" cy="1606121"/>
          </a:xfrm>
          <a:prstGeom prst="rect">
            <a:avLst/>
          </a:prstGeom>
        </p:spPr>
      </p:pic>
      <p:pic>
        <p:nvPicPr>
          <p:cNvPr id="5" name="Picture 4">
            <a:extLst>
              <a:ext uri="{FF2B5EF4-FFF2-40B4-BE49-F238E27FC236}">
                <a16:creationId xmlns:a16="http://schemas.microsoft.com/office/drawing/2014/main" id="{F3BB6F1F-8898-7141-B87E-5F068537CB42}"/>
              </a:ext>
            </a:extLst>
          </p:cNvPr>
          <p:cNvPicPr>
            <a:picLocks noChangeAspect="1"/>
          </p:cNvPicPr>
          <p:nvPr/>
        </p:nvPicPr>
        <p:blipFill>
          <a:blip r:embed="rId4"/>
          <a:stretch>
            <a:fillRect/>
          </a:stretch>
        </p:blipFill>
        <p:spPr>
          <a:xfrm>
            <a:off x="635793" y="208384"/>
            <a:ext cx="2143125" cy="2143125"/>
          </a:xfrm>
          <a:prstGeom prst="rect">
            <a:avLst/>
          </a:prstGeom>
        </p:spPr>
      </p:pic>
      <p:pic>
        <p:nvPicPr>
          <p:cNvPr id="6" name="Picture 5">
            <a:extLst>
              <a:ext uri="{FF2B5EF4-FFF2-40B4-BE49-F238E27FC236}">
                <a16:creationId xmlns:a16="http://schemas.microsoft.com/office/drawing/2014/main" id="{ACDA4481-13BF-8E32-A6B5-E6ED561DB886}"/>
              </a:ext>
            </a:extLst>
          </p:cNvPr>
          <p:cNvPicPr>
            <a:picLocks noChangeAspect="1"/>
          </p:cNvPicPr>
          <p:nvPr/>
        </p:nvPicPr>
        <p:blipFill>
          <a:blip r:embed="rId5"/>
          <a:stretch>
            <a:fillRect/>
          </a:stretch>
        </p:blipFill>
        <p:spPr>
          <a:xfrm>
            <a:off x="8247484" y="343191"/>
            <a:ext cx="2676441" cy="1873509"/>
          </a:xfrm>
          <a:prstGeom prst="rect">
            <a:avLst/>
          </a:prstGeom>
        </p:spPr>
      </p:pic>
      <p:pic>
        <p:nvPicPr>
          <p:cNvPr id="7" name="Picture 6">
            <a:extLst>
              <a:ext uri="{FF2B5EF4-FFF2-40B4-BE49-F238E27FC236}">
                <a16:creationId xmlns:a16="http://schemas.microsoft.com/office/drawing/2014/main" id="{E3201005-0DA6-DA27-4471-92C732B08734}"/>
              </a:ext>
            </a:extLst>
          </p:cNvPr>
          <p:cNvPicPr>
            <a:picLocks noChangeAspect="1"/>
          </p:cNvPicPr>
          <p:nvPr/>
        </p:nvPicPr>
        <p:blipFill>
          <a:blip r:embed="rId6"/>
          <a:stretch>
            <a:fillRect/>
          </a:stretch>
        </p:blipFill>
        <p:spPr>
          <a:xfrm>
            <a:off x="8518904" y="2040196"/>
            <a:ext cx="2133600" cy="2143125"/>
          </a:xfrm>
          <a:prstGeom prst="rect">
            <a:avLst/>
          </a:prstGeom>
        </p:spPr>
      </p:pic>
      <p:pic>
        <p:nvPicPr>
          <p:cNvPr id="8" name="Picture 7">
            <a:extLst>
              <a:ext uri="{FF2B5EF4-FFF2-40B4-BE49-F238E27FC236}">
                <a16:creationId xmlns:a16="http://schemas.microsoft.com/office/drawing/2014/main" id="{A0650995-5897-C0B0-D4EE-3B8E372A0279}"/>
              </a:ext>
            </a:extLst>
          </p:cNvPr>
          <p:cNvPicPr>
            <a:picLocks noChangeAspect="1"/>
          </p:cNvPicPr>
          <p:nvPr/>
        </p:nvPicPr>
        <p:blipFill>
          <a:blip r:embed="rId7"/>
          <a:stretch>
            <a:fillRect/>
          </a:stretch>
        </p:blipFill>
        <p:spPr>
          <a:xfrm>
            <a:off x="8518904" y="4481707"/>
            <a:ext cx="2369198" cy="1776899"/>
          </a:xfrm>
          <a:prstGeom prst="rect">
            <a:avLst/>
          </a:prstGeom>
        </p:spPr>
      </p:pic>
      <p:pic>
        <p:nvPicPr>
          <p:cNvPr id="9" name="Picture 8">
            <a:extLst>
              <a:ext uri="{FF2B5EF4-FFF2-40B4-BE49-F238E27FC236}">
                <a16:creationId xmlns:a16="http://schemas.microsoft.com/office/drawing/2014/main" id="{51F7EE75-1972-B912-6F16-2A3C14CE82C4}"/>
              </a:ext>
            </a:extLst>
          </p:cNvPr>
          <p:cNvPicPr>
            <a:picLocks noChangeAspect="1"/>
          </p:cNvPicPr>
          <p:nvPr/>
        </p:nvPicPr>
        <p:blipFill>
          <a:blip r:embed="rId8"/>
          <a:stretch>
            <a:fillRect/>
          </a:stretch>
        </p:blipFill>
        <p:spPr>
          <a:xfrm>
            <a:off x="5946615" y="208384"/>
            <a:ext cx="1707502" cy="1707502"/>
          </a:xfrm>
          <a:prstGeom prst="rect">
            <a:avLst/>
          </a:prstGeom>
        </p:spPr>
      </p:pic>
      <p:pic>
        <p:nvPicPr>
          <p:cNvPr id="11" name="Picture 10">
            <a:extLst>
              <a:ext uri="{FF2B5EF4-FFF2-40B4-BE49-F238E27FC236}">
                <a16:creationId xmlns:a16="http://schemas.microsoft.com/office/drawing/2014/main" id="{5D50F7CE-06DC-17E7-DCE3-EB5426D37BF5}"/>
              </a:ext>
            </a:extLst>
          </p:cNvPr>
          <p:cNvPicPr>
            <a:picLocks noChangeAspect="1"/>
          </p:cNvPicPr>
          <p:nvPr/>
        </p:nvPicPr>
        <p:blipFill rotWithShape="1">
          <a:blip r:embed="rId9"/>
          <a:srcRect l="29082" t="47347" r="44821" b="18095"/>
          <a:stretch/>
        </p:blipFill>
        <p:spPr>
          <a:xfrm>
            <a:off x="2914262" y="697997"/>
            <a:ext cx="3181738" cy="2369977"/>
          </a:xfrm>
          <a:prstGeom prst="rect">
            <a:avLst/>
          </a:prstGeom>
        </p:spPr>
      </p:pic>
      <p:pic>
        <p:nvPicPr>
          <p:cNvPr id="12" name="Picture 11">
            <a:extLst>
              <a:ext uri="{FF2B5EF4-FFF2-40B4-BE49-F238E27FC236}">
                <a16:creationId xmlns:a16="http://schemas.microsoft.com/office/drawing/2014/main" id="{A293A795-6DAC-411E-67DB-4900D2293653}"/>
              </a:ext>
            </a:extLst>
          </p:cNvPr>
          <p:cNvPicPr>
            <a:picLocks noChangeAspect="1"/>
          </p:cNvPicPr>
          <p:nvPr/>
        </p:nvPicPr>
        <p:blipFill>
          <a:blip r:embed="rId10"/>
          <a:stretch>
            <a:fillRect/>
          </a:stretch>
        </p:blipFill>
        <p:spPr>
          <a:xfrm>
            <a:off x="2919220" y="3790027"/>
            <a:ext cx="2486025" cy="2486025"/>
          </a:xfrm>
          <a:prstGeom prst="rect">
            <a:avLst/>
          </a:prstGeom>
        </p:spPr>
      </p:pic>
      <p:pic>
        <p:nvPicPr>
          <p:cNvPr id="13" name="Picture 12">
            <a:extLst>
              <a:ext uri="{FF2B5EF4-FFF2-40B4-BE49-F238E27FC236}">
                <a16:creationId xmlns:a16="http://schemas.microsoft.com/office/drawing/2014/main" id="{D54935C1-DA24-8094-A06F-57DC0F09F024}"/>
              </a:ext>
            </a:extLst>
          </p:cNvPr>
          <p:cNvPicPr>
            <a:picLocks noChangeAspect="1"/>
          </p:cNvPicPr>
          <p:nvPr/>
        </p:nvPicPr>
        <p:blipFill>
          <a:blip r:embed="rId11"/>
          <a:stretch>
            <a:fillRect/>
          </a:stretch>
        </p:blipFill>
        <p:spPr>
          <a:xfrm>
            <a:off x="6702978" y="1882985"/>
            <a:ext cx="1707502" cy="2121896"/>
          </a:xfrm>
          <a:prstGeom prst="rect">
            <a:avLst/>
          </a:prstGeom>
        </p:spPr>
      </p:pic>
      <p:pic>
        <p:nvPicPr>
          <p:cNvPr id="14" name="Picture 13">
            <a:extLst>
              <a:ext uri="{FF2B5EF4-FFF2-40B4-BE49-F238E27FC236}">
                <a16:creationId xmlns:a16="http://schemas.microsoft.com/office/drawing/2014/main" id="{07A17FCA-2BF5-4FD7-E5C5-5B1A47B5AEAC}"/>
              </a:ext>
            </a:extLst>
          </p:cNvPr>
          <p:cNvPicPr>
            <a:picLocks noChangeAspect="1"/>
          </p:cNvPicPr>
          <p:nvPr/>
        </p:nvPicPr>
        <p:blipFill>
          <a:blip r:embed="rId12"/>
          <a:stretch>
            <a:fillRect/>
          </a:stretch>
        </p:blipFill>
        <p:spPr>
          <a:xfrm>
            <a:off x="5514301" y="4373528"/>
            <a:ext cx="2143125" cy="2143125"/>
          </a:xfrm>
          <a:prstGeom prst="rect">
            <a:avLst/>
          </a:prstGeom>
        </p:spPr>
      </p:pic>
    </p:spTree>
    <p:extLst>
      <p:ext uri="{BB962C8B-B14F-4D97-AF65-F5344CB8AC3E}">
        <p14:creationId xmlns:p14="http://schemas.microsoft.com/office/powerpoint/2010/main" val="1386685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6A4FA4-9529-ACA1-3115-4186104A2A98}"/>
              </a:ext>
            </a:extLst>
          </p:cNvPr>
          <p:cNvPicPr>
            <a:picLocks noChangeAspect="1"/>
          </p:cNvPicPr>
          <p:nvPr/>
        </p:nvPicPr>
        <p:blipFill rotWithShape="1">
          <a:blip r:embed="rId2"/>
          <a:srcRect t="3530" r="3427" b="4837"/>
          <a:stretch/>
        </p:blipFill>
        <p:spPr>
          <a:xfrm>
            <a:off x="0" y="1285097"/>
            <a:ext cx="3921148" cy="5234474"/>
          </a:xfrm>
          <a:prstGeom prst="rect">
            <a:avLst/>
          </a:prstGeom>
        </p:spPr>
      </p:pic>
      <p:pic>
        <p:nvPicPr>
          <p:cNvPr id="3" name="Picture 2">
            <a:extLst>
              <a:ext uri="{FF2B5EF4-FFF2-40B4-BE49-F238E27FC236}">
                <a16:creationId xmlns:a16="http://schemas.microsoft.com/office/drawing/2014/main" id="{3CCCB367-F7BE-D65B-5AF6-8E59C1E31B6F}"/>
              </a:ext>
            </a:extLst>
          </p:cNvPr>
          <p:cNvPicPr>
            <a:picLocks noChangeAspect="1"/>
          </p:cNvPicPr>
          <p:nvPr/>
        </p:nvPicPr>
        <p:blipFill rotWithShape="1">
          <a:blip r:embed="rId3"/>
          <a:srcRect l="1" r="1472" b="29251"/>
          <a:stretch/>
        </p:blipFill>
        <p:spPr>
          <a:xfrm>
            <a:off x="4324058" y="2813180"/>
            <a:ext cx="3725733" cy="3706391"/>
          </a:xfrm>
          <a:prstGeom prst="rect">
            <a:avLst/>
          </a:prstGeom>
        </p:spPr>
      </p:pic>
      <p:pic>
        <p:nvPicPr>
          <p:cNvPr id="4" name="Picture 3">
            <a:extLst>
              <a:ext uri="{FF2B5EF4-FFF2-40B4-BE49-F238E27FC236}">
                <a16:creationId xmlns:a16="http://schemas.microsoft.com/office/drawing/2014/main" id="{3065C092-6EA8-C8B2-0530-5B3512554435}"/>
              </a:ext>
            </a:extLst>
          </p:cNvPr>
          <p:cNvPicPr>
            <a:picLocks noChangeAspect="1"/>
          </p:cNvPicPr>
          <p:nvPr/>
        </p:nvPicPr>
        <p:blipFill>
          <a:blip r:embed="rId4"/>
          <a:stretch>
            <a:fillRect/>
          </a:stretch>
        </p:blipFill>
        <p:spPr>
          <a:xfrm>
            <a:off x="8457395" y="1285097"/>
            <a:ext cx="3362325" cy="4762500"/>
          </a:xfrm>
          <a:prstGeom prst="rect">
            <a:avLst/>
          </a:prstGeom>
        </p:spPr>
      </p:pic>
      <p:sp>
        <p:nvSpPr>
          <p:cNvPr id="7" name="TextBox 6">
            <a:extLst>
              <a:ext uri="{FF2B5EF4-FFF2-40B4-BE49-F238E27FC236}">
                <a16:creationId xmlns:a16="http://schemas.microsoft.com/office/drawing/2014/main" id="{562F35FB-9C27-761F-6B36-0AE7AB2C143E}"/>
              </a:ext>
            </a:extLst>
          </p:cNvPr>
          <p:cNvSpPr txBox="1"/>
          <p:nvPr/>
        </p:nvSpPr>
        <p:spPr>
          <a:xfrm>
            <a:off x="4041004" y="853651"/>
            <a:ext cx="6097554" cy="1200329"/>
          </a:xfrm>
          <a:prstGeom prst="rect">
            <a:avLst/>
          </a:prstGeom>
          <a:noFill/>
        </p:spPr>
        <p:txBody>
          <a:bodyPr wrap="square">
            <a:spAutoFit/>
          </a:bodyPr>
          <a:lstStyle/>
          <a:p>
            <a:r>
              <a:rPr lang="en-GB" b="1" dirty="0">
                <a:solidFill>
                  <a:srgbClr val="990033"/>
                </a:solidFill>
                <a:latin typeface="Comic Sans MS" panose="030F0702030302020204" pitchFamily="66" charset="0"/>
              </a:rPr>
              <a:t>Paper visual resources can also help.</a:t>
            </a:r>
          </a:p>
          <a:p>
            <a:r>
              <a:rPr lang="en-GB" b="1" dirty="0">
                <a:solidFill>
                  <a:srgbClr val="990033"/>
                </a:solidFill>
                <a:latin typeface="Comic Sans MS" panose="030F0702030302020204" pitchFamily="66" charset="0"/>
              </a:rPr>
              <a:t>Many can be located on the internet.</a:t>
            </a:r>
          </a:p>
          <a:p>
            <a:r>
              <a:rPr lang="en-GB" b="1" dirty="0">
                <a:solidFill>
                  <a:srgbClr val="990033"/>
                </a:solidFill>
                <a:latin typeface="Comic Sans MS" panose="030F0702030302020204" pitchFamily="66" charset="0"/>
              </a:rPr>
              <a:t>Visual representations support </a:t>
            </a:r>
          </a:p>
          <a:p>
            <a:r>
              <a:rPr lang="en-GB" b="1" dirty="0">
                <a:solidFill>
                  <a:srgbClr val="990033"/>
                </a:solidFill>
                <a:latin typeface="Comic Sans MS" panose="030F0702030302020204" pitchFamily="66" charset="0"/>
              </a:rPr>
              <a:t>understanding.</a:t>
            </a:r>
          </a:p>
        </p:txBody>
      </p:sp>
      <p:sp>
        <p:nvSpPr>
          <p:cNvPr id="11" name="TextBox 10">
            <a:extLst>
              <a:ext uri="{FF2B5EF4-FFF2-40B4-BE49-F238E27FC236}">
                <a16:creationId xmlns:a16="http://schemas.microsoft.com/office/drawing/2014/main" id="{C5C47988-4450-3663-6F0D-81F1B32F3DDB}"/>
              </a:ext>
            </a:extLst>
          </p:cNvPr>
          <p:cNvSpPr txBox="1"/>
          <p:nvPr/>
        </p:nvSpPr>
        <p:spPr>
          <a:xfrm>
            <a:off x="3235389" y="34251"/>
            <a:ext cx="6097554" cy="769441"/>
          </a:xfrm>
          <a:prstGeom prst="rect">
            <a:avLst/>
          </a:prstGeom>
          <a:noFill/>
        </p:spPr>
        <p:txBody>
          <a:bodyPr wrap="square">
            <a:spAutoFit/>
          </a:bodyPr>
          <a:lstStyle/>
          <a:p>
            <a:r>
              <a:rPr kumimoji="0" lang="en-GB" sz="4400" b="1" i="0" u="none" strike="noStrike" kern="1200" cap="none" spc="0" normalizeH="0" baseline="0" noProof="0" dirty="0">
                <a:ln>
                  <a:noFill/>
                </a:ln>
                <a:solidFill>
                  <a:srgbClr val="990033"/>
                </a:solidFill>
                <a:effectLst/>
                <a:uLnTx/>
                <a:uFillTx/>
                <a:latin typeface="Comic Sans MS" panose="030F0702030302020204" pitchFamily="66" charset="0"/>
                <a:ea typeface="+mj-ea"/>
                <a:cs typeface="+mj-cs"/>
              </a:rPr>
              <a:t>Practical Resources</a:t>
            </a:r>
            <a:endParaRPr lang="en-GB" dirty="0"/>
          </a:p>
        </p:txBody>
      </p:sp>
    </p:spTree>
    <p:extLst>
      <p:ext uri="{BB962C8B-B14F-4D97-AF65-F5344CB8AC3E}">
        <p14:creationId xmlns:p14="http://schemas.microsoft.com/office/powerpoint/2010/main" val="3995422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289931-927F-29FF-6DE3-7E75A8A5110D}"/>
              </a:ext>
            </a:extLst>
          </p:cNvPr>
          <p:cNvPicPr>
            <a:picLocks noChangeAspect="1"/>
          </p:cNvPicPr>
          <p:nvPr/>
        </p:nvPicPr>
        <p:blipFill>
          <a:blip r:embed="rId2"/>
          <a:stretch>
            <a:fillRect/>
          </a:stretch>
        </p:blipFill>
        <p:spPr>
          <a:xfrm>
            <a:off x="526014" y="279916"/>
            <a:ext cx="3100872" cy="4392170"/>
          </a:xfrm>
          <a:prstGeom prst="rect">
            <a:avLst/>
          </a:prstGeom>
        </p:spPr>
      </p:pic>
      <p:pic>
        <p:nvPicPr>
          <p:cNvPr id="8" name="Picture 7">
            <a:extLst>
              <a:ext uri="{FF2B5EF4-FFF2-40B4-BE49-F238E27FC236}">
                <a16:creationId xmlns:a16="http://schemas.microsoft.com/office/drawing/2014/main" id="{66260B34-030A-E331-EE7D-082E470F0E40}"/>
              </a:ext>
            </a:extLst>
          </p:cNvPr>
          <p:cNvPicPr>
            <a:picLocks noChangeAspect="1"/>
          </p:cNvPicPr>
          <p:nvPr/>
        </p:nvPicPr>
        <p:blipFill>
          <a:blip r:embed="rId3"/>
          <a:stretch>
            <a:fillRect/>
          </a:stretch>
        </p:blipFill>
        <p:spPr>
          <a:xfrm>
            <a:off x="4046924" y="279916"/>
            <a:ext cx="3109656" cy="4392170"/>
          </a:xfrm>
          <a:prstGeom prst="rect">
            <a:avLst/>
          </a:prstGeom>
        </p:spPr>
      </p:pic>
      <p:pic>
        <p:nvPicPr>
          <p:cNvPr id="10" name="Picture 9">
            <a:extLst>
              <a:ext uri="{FF2B5EF4-FFF2-40B4-BE49-F238E27FC236}">
                <a16:creationId xmlns:a16="http://schemas.microsoft.com/office/drawing/2014/main" id="{CD54E7A4-9884-E9F3-9F5F-DD1BB1AC4560}"/>
              </a:ext>
            </a:extLst>
          </p:cNvPr>
          <p:cNvPicPr>
            <a:picLocks noChangeAspect="1"/>
          </p:cNvPicPr>
          <p:nvPr/>
        </p:nvPicPr>
        <p:blipFill rotWithShape="1">
          <a:blip r:embed="rId4"/>
          <a:srcRect r="1201" b="4278"/>
          <a:stretch/>
        </p:blipFill>
        <p:spPr>
          <a:xfrm>
            <a:off x="7507806" y="279916"/>
            <a:ext cx="3838218" cy="5262468"/>
          </a:xfrm>
          <a:prstGeom prst="rect">
            <a:avLst/>
          </a:prstGeom>
        </p:spPr>
      </p:pic>
      <p:sp>
        <p:nvSpPr>
          <p:cNvPr id="11" name="TextBox 10">
            <a:extLst>
              <a:ext uri="{FF2B5EF4-FFF2-40B4-BE49-F238E27FC236}">
                <a16:creationId xmlns:a16="http://schemas.microsoft.com/office/drawing/2014/main" id="{45AEF56D-F164-8E39-CD44-CB3725EE254C}"/>
              </a:ext>
            </a:extLst>
          </p:cNvPr>
          <p:cNvSpPr txBox="1"/>
          <p:nvPr/>
        </p:nvSpPr>
        <p:spPr>
          <a:xfrm>
            <a:off x="526014" y="4954555"/>
            <a:ext cx="6173366" cy="923330"/>
          </a:xfrm>
          <a:prstGeom prst="rect">
            <a:avLst/>
          </a:prstGeom>
          <a:noFill/>
        </p:spPr>
        <p:txBody>
          <a:bodyPr wrap="square" rtlCol="0">
            <a:spAutoFit/>
          </a:bodyPr>
          <a:lstStyle/>
          <a:p>
            <a:r>
              <a:rPr lang="en-GB" b="1" dirty="0">
                <a:solidFill>
                  <a:srgbClr val="990033"/>
                </a:solidFill>
                <a:latin typeface="Comic Sans MS" panose="030F0702030302020204" pitchFamily="66" charset="0"/>
              </a:rPr>
              <a:t>There of lots of posters that you can buy or make.</a:t>
            </a:r>
          </a:p>
          <a:p>
            <a:r>
              <a:rPr lang="en-GB" b="1" dirty="0">
                <a:solidFill>
                  <a:srgbClr val="990033"/>
                </a:solidFill>
                <a:latin typeface="Comic Sans MS" panose="030F0702030302020204" pitchFamily="66" charset="0"/>
              </a:rPr>
              <a:t>REMEMBER  to talk to your child about what they show and use them to support learning.</a:t>
            </a:r>
          </a:p>
        </p:txBody>
      </p:sp>
    </p:spTree>
    <p:extLst>
      <p:ext uri="{BB962C8B-B14F-4D97-AF65-F5344CB8AC3E}">
        <p14:creationId xmlns:p14="http://schemas.microsoft.com/office/powerpoint/2010/main" val="413121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BF7FB0-D003-FDD4-54E6-1FDAC937C239}"/>
              </a:ext>
            </a:extLst>
          </p:cNvPr>
          <p:cNvPicPr>
            <a:picLocks noChangeAspect="1"/>
          </p:cNvPicPr>
          <p:nvPr/>
        </p:nvPicPr>
        <p:blipFill rotWithShape="1">
          <a:blip r:embed="rId2"/>
          <a:srcRect l="40667" t="5082" r="4721" b="552"/>
          <a:stretch/>
        </p:blipFill>
        <p:spPr>
          <a:xfrm>
            <a:off x="74644" y="88968"/>
            <a:ext cx="5141168" cy="4641652"/>
          </a:xfrm>
          <a:prstGeom prst="rect">
            <a:avLst/>
          </a:prstGeom>
        </p:spPr>
      </p:pic>
      <p:pic>
        <p:nvPicPr>
          <p:cNvPr id="3" name="Picture 2">
            <a:extLst>
              <a:ext uri="{FF2B5EF4-FFF2-40B4-BE49-F238E27FC236}">
                <a16:creationId xmlns:a16="http://schemas.microsoft.com/office/drawing/2014/main" id="{2A400957-66F8-E1E4-6B86-A3B52C2719C5}"/>
              </a:ext>
            </a:extLst>
          </p:cNvPr>
          <p:cNvPicPr>
            <a:picLocks noChangeAspect="1"/>
          </p:cNvPicPr>
          <p:nvPr/>
        </p:nvPicPr>
        <p:blipFill>
          <a:blip r:embed="rId3"/>
          <a:stretch>
            <a:fillRect/>
          </a:stretch>
        </p:blipFill>
        <p:spPr>
          <a:xfrm>
            <a:off x="263978" y="5101026"/>
            <a:ext cx="4762500" cy="1190625"/>
          </a:xfrm>
          <a:prstGeom prst="rect">
            <a:avLst/>
          </a:prstGeom>
        </p:spPr>
      </p:pic>
      <p:sp>
        <p:nvSpPr>
          <p:cNvPr id="4" name="TextBox 3">
            <a:extLst>
              <a:ext uri="{FF2B5EF4-FFF2-40B4-BE49-F238E27FC236}">
                <a16:creationId xmlns:a16="http://schemas.microsoft.com/office/drawing/2014/main" id="{4628D83E-E9FF-0D0A-F6A3-7F791082103A}"/>
              </a:ext>
            </a:extLst>
          </p:cNvPr>
          <p:cNvSpPr txBox="1"/>
          <p:nvPr/>
        </p:nvSpPr>
        <p:spPr>
          <a:xfrm>
            <a:off x="158620" y="5225143"/>
            <a:ext cx="1464906" cy="369332"/>
          </a:xfrm>
          <a:prstGeom prst="rect">
            <a:avLst/>
          </a:prstGeom>
          <a:noFill/>
        </p:spPr>
        <p:txBody>
          <a:bodyPr wrap="square" rtlCol="0">
            <a:spAutoFit/>
          </a:bodyPr>
          <a:lstStyle/>
          <a:p>
            <a:r>
              <a:rPr lang="en-GB" dirty="0"/>
              <a:t>BAR MODEL</a:t>
            </a:r>
          </a:p>
        </p:txBody>
      </p:sp>
      <p:sp>
        <p:nvSpPr>
          <p:cNvPr id="9" name="TextBox 8">
            <a:extLst>
              <a:ext uri="{FF2B5EF4-FFF2-40B4-BE49-F238E27FC236}">
                <a16:creationId xmlns:a16="http://schemas.microsoft.com/office/drawing/2014/main" id="{BE725BEC-FBA4-56BD-FA43-F1AD8C1EAE05}"/>
              </a:ext>
            </a:extLst>
          </p:cNvPr>
          <p:cNvSpPr txBox="1"/>
          <p:nvPr/>
        </p:nvSpPr>
        <p:spPr>
          <a:xfrm>
            <a:off x="5784980" y="475861"/>
            <a:ext cx="5402424" cy="369332"/>
          </a:xfrm>
          <a:prstGeom prst="rect">
            <a:avLst/>
          </a:prstGeom>
          <a:noFill/>
        </p:spPr>
        <p:txBody>
          <a:bodyPr wrap="square" rtlCol="0">
            <a:spAutoFit/>
          </a:bodyPr>
          <a:lstStyle/>
          <a:p>
            <a:r>
              <a:rPr lang="en-GB" dirty="0">
                <a:latin typeface="Comic Sans MS" panose="030F0702030302020204" pitchFamily="66" charset="0"/>
              </a:rPr>
              <a:t>Models and images support learning.</a:t>
            </a:r>
          </a:p>
        </p:txBody>
      </p:sp>
      <p:pic>
        <p:nvPicPr>
          <p:cNvPr id="6" name="Picture 5">
            <a:extLst>
              <a:ext uri="{FF2B5EF4-FFF2-40B4-BE49-F238E27FC236}">
                <a16:creationId xmlns:a16="http://schemas.microsoft.com/office/drawing/2014/main" id="{6D97B2A8-C892-8C6C-FE9B-773578E9F441}"/>
              </a:ext>
            </a:extLst>
          </p:cNvPr>
          <p:cNvPicPr>
            <a:picLocks noChangeAspect="1"/>
          </p:cNvPicPr>
          <p:nvPr/>
        </p:nvPicPr>
        <p:blipFill rotWithShape="1">
          <a:blip r:embed="rId4"/>
          <a:srcRect t="22324" r="1798" b="44322"/>
          <a:stretch/>
        </p:blipFill>
        <p:spPr>
          <a:xfrm>
            <a:off x="7258826" y="998374"/>
            <a:ext cx="3928578" cy="1035699"/>
          </a:xfrm>
          <a:prstGeom prst="rect">
            <a:avLst/>
          </a:prstGeom>
        </p:spPr>
      </p:pic>
      <p:pic>
        <p:nvPicPr>
          <p:cNvPr id="7" name="Picture 6">
            <a:extLst>
              <a:ext uri="{FF2B5EF4-FFF2-40B4-BE49-F238E27FC236}">
                <a16:creationId xmlns:a16="http://schemas.microsoft.com/office/drawing/2014/main" id="{D6979FC7-0157-D398-B139-5B382BDE3199}"/>
              </a:ext>
            </a:extLst>
          </p:cNvPr>
          <p:cNvPicPr>
            <a:picLocks noChangeAspect="1"/>
          </p:cNvPicPr>
          <p:nvPr/>
        </p:nvPicPr>
        <p:blipFill rotWithShape="1">
          <a:blip r:embed="rId5"/>
          <a:srcRect l="1" t="35669" r="2312" b="30590"/>
          <a:stretch/>
        </p:blipFill>
        <p:spPr>
          <a:xfrm>
            <a:off x="6989988" y="1975920"/>
            <a:ext cx="4466253" cy="867747"/>
          </a:xfrm>
          <a:prstGeom prst="rect">
            <a:avLst/>
          </a:prstGeom>
        </p:spPr>
      </p:pic>
      <p:pic>
        <p:nvPicPr>
          <p:cNvPr id="10" name="Picture 9">
            <a:extLst>
              <a:ext uri="{FF2B5EF4-FFF2-40B4-BE49-F238E27FC236}">
                <a16:creationId xmlns:a16="http://schemas.microsoft.com/office/drawing/2014/main" id="{44EE601A-6978-5BEC-6A95-8CFED145DB88}"/>
              </a:ext>
            </a:extLst>
          </p:cNvPr>
          <p:cNvPicPr>
            <a:picLocks noChangeAspect="1"/>
          </p:cNvPicPr>
          <p:nvPr/>
        </p:nvPicPr>
        <p:blipFill rotWithShape="1">
          <a:blip r:embed="rId6"/>
          <a:srcRect l="7377" t="35478" r="5765" b="28441"/>
          <a:stretch/>
        </p:blipFill>
        <p:spPr>
          <a:xfrm>
            <a:off x="5784980" y="3429000"/>
            <a:ext cx="6204857" cy="656413"/>
          </a:xfrm>
          <a:prstGeom prst="rect">
            <a:avLst/>
          </a:prstGeom>
        </p:spPr>
      </p:pic>
      <p:pic>
        <p:nvPicPr>
          <p:cNvPr id="11" name="Picture 10">
            <a:extLst>
              <a:ext uri="{FF2B5EF4-FFF2-40B4-BE49-F238E27FC236}">
                <a16:creationId xmlns:a16="http://schemas.microsoft.com/office/drawing/2014/main" id="{2C33A5F0-9CB8-70CA-DB67-093E91D762B7}"/>
              </a:ext>
            </a:extLst>
          </p:cNvPr>
          <p:cNvPicPr>
            <a:picLocks noChangeAspect="1"/>
          </p:cNvPicPr>
          <p:nvPr/>
        </p:nvPicPr>
        <p:blipFill rotWithShape="1">
          <a:blip r:embed="rId7"/>
          <a:srcRect l="6332" t="10591" r="3153" b="9975"/>
          <a:stretch/>
        </p:blipFill>
        <p:spPr>
          <a:xfrm>
            <a:off x="7620391" y="4264760"/>
            <a:ext cx="3445715" cy="2290097"/>
          </a:xfrm>
          <a:prstGeom prst="rect">
            <a:avLst/>
          </a:prstGeom>
        </p:spPr>
      </p:pic>
    </p:spTree>
    <p:extLst>
      <p:ext uri="{BB962C8B-B14F-4D97-AF65-F5344CB8AC3E}">
        <p14:creationId xmlns:p14="http://schemas.microsoft.com/office/powerpoint/2010/main" val="1732312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AC6916-D5F7-E9DF-F249-9D37347452A1}"/>
              </a:ext>
            </a:extLst>
          </p:cNvPr>
          <p:cNvPicPr>
            <a:picLocks noChangeAspect="1"/>
          </p:cNvPicPr>
          <p:nvPr/>
        </p:nvPicPr>
        <p:blipFill rotWithShape="1">
          <a:blip r:embed="rId2"/>
          <a:srcRect l="17373" t="12653" r="18953" b="8436"/>
          <a:stretch/>
        </p:blipFill>
        <p:spPr>
          <a:xfrm>
            <a:off x="550506" y="260179"/>
            <a:ext cx="10935478" cy="6504515"/>
          </a:xfrm>
          <a:prstGeom prst="rect">
            <a:avLst/>
          </a:prstGeom>
          <a:solidFill>
            <a:srgbClr val="990033"/>
          </a:solidFill>
        </p:spPr>
      </p:pic>
    </p:spTree>
    <p:extLst>
      <p:ext uri="{BB962C8B-B14F-4D97-AF65-F5344CB8AC3E}">
        <p14:creationId xmlns:p14="http://schemas.microsoft.com/office/powerpoint/2010/main" val="2894017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FF6CA9-FF22-95C2-1563-E5A0F54B56E2}"/>
              </a:ext>
            </a:extLst>
          </p:cNvPr>
          <p:cNvPicPr>
            <a:picLocks noChangeAspect="1"/>
          </p:cNvPicPr>
          <p:nvPr/>
        </p:nvPicPr>
        <p:blipFill>
          <a:blip r:embed="rId2"/>
          <a:stretch>
            <a:fillRect/>
          </a:stretch>
        </p:blipFill>
        <p:spPr>
          <a:xfrm>
            <a:off x="1533035" y="107720"/>
            <a:ext cx="8870598" cy="7261322"/>
          </a:xfrm>
          <a:prstGeom prst="rect">
            <a:avLst/>
          </a:prstGeom>
        </p:spPr>
      </p:pic>
    </p:spTree>
    <p:extLst>
      <p:ext uri="{BB962C8B-B14F-4D97-AF65-F5344CB8AC3E}">
        <p14:creationId xmlns:p14="http://schemas.microsoft.com/office/powerpoint/2010/main" val="4203321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8CE2F0-1FEC-C872-F01F-E1DA9572EB56}"/>
              </a:ext>
            </a:extLst>
          </p:cNvPr>
          <p:cNvPicPr>
            <a:picLocks noChangeAspect="1"/>
          </p:cNvPicPr>
          <p:nvPr/>
        </p:nvPicPr>
        <p:blipFill>
          <a:blip r:embed="rId2"/>
          <a:stretch>
            <a:fillRect/>
          </a:stretch>
        </p:blipFill>
        <p:spPr>
          <a:xfrm>
            <a:off x="1369516" y="228755"/>
            <a:ext cx="10005562" cy="5752167"/>
          </a:xfrm>
          <a:prstGeom prst="rect">
            <a:avLst/>
          </a:prstGeom>
        </p:spPr>
      </p:pic>
    </p:spTree>
    <p:extLst>
      <p:ext uri="{BB962C8B-B14F-4D97-AF65-F5344CB8AC3E}">
        <p14:creationId xmlns:p14="http://schemas.microsoft.com/office/powerpoint/2010/main" val="11305025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75</TotalTime>
  <Words>491</Words>
  <Application>Microsoft Office PowerPoint</Application>
  <PresentationFormat>Widescreen</PresentationFormat>
  <Paragraphs>57</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Aptos</vt:lpstr>
      <vt:lpstr>Aptos Display</vt:lpstr>
      <vt:lpstr>Arial</vt:lpstr>
      <vt:lpstr>Comic Sans MS</vt:lpstr>
      <vt:lpstr>Office Theme</vt:lpstr>
      <vt:lpstr>Parent support for Mathematics</vt:lpstr>
      <vt:lpstr>Practical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 for children with additional needs</vt:lpstr>
      <vt:lpstr>PowerPoint Presentation</vt:lpstr>
      <vt:lpstr>Support for Maths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 support for Mathematics</dc:title>
  <dc:creator>Lorna Billington</dc:creator>
  <cp:lastModifiedBy>Lorna Billington</cp:lastModifiedBy>
  <cp:revision>1</cp:revision>
  <dcterms:created xsi:type="dcterms:W3CDTF">2024-03-17T09:02:08Z</dcterms:created>
  <dcterms:modified xsi:type="dcterms:W3CDTF">2024-03-17T10:23:17Z</dcterms:modified>
</cp:coreProperties>
</file>